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25" r:id="rId2"/>
    <p:sldId id="437" r:id="rId3"/>
    <p:sldId id="439" r:id="rId4"/>
    <p:sldId id="435" r:id="rId5"/>
    <p:sldId id="441" r:id="rId6"/>
    <p:sldId id="438" r:id="rId7"/>
    <p:sldId id="442" r:id="rId8"/>
    <p:sldId id="377" r:id="rId9"/>
  </p:sldIdLst>
  <p:sldSz cx="9144000" cy="6858000" type="screen4x3"/>
  <p:notesSz cx="6858000" cy="99266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DCE26"/>
    <a:srgbClr val="607731"/>
    <a:srgbClr val="FDD645"/>
    <a:srgbClr val="FFCC66"/>
    <a:srgbClr val="99CC00"/>
    <a:srgbClr val="CCCC00"/>
    <a:srgbClr val="005024"/>
    <a:srgbClr val="00964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64" autoAdjust="0"/>
    <p:restoredTop sz="86331" autoAdjust="0"/>
  </p:normalViewPr>
  <p:slideViewPr>
    <p:cSldViewPr>
      <p:cViewPr varScale="1">
        <p:scale>
          <a:sx n="115" d="100"/>
          <a:sy n="115" d="100"/>
        </p:scale>
        <p:origin x="127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FE1D99-0C27-40FC-9F25-DE0D7A4ADB2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4508B46-C260-4038-86C7-367FDFF4C7E3}">
      <dgm:prSet phldrT="[Texto]"/>
      <dgm:spPr/>
      <dgm:t>
        <a:bodyPr/>
        <a:lstStyle/>
        <a:p>
          <a:r>
            <a:rPr lang="pt-BR" b="1" dirty="0" smtClean="0"/>
            <a:t>A1. CENÁRIOS DE BIOCOMBUSTÍVEIS NA MATRIZ</a:t>
          </a:r>
          <a:endParaRPr lang="pt-BR" dirty="0"/>
        </a:p>
      </dgm:t>
    </dgm:pt>
    <dgm:pt modelId="{7BB66891-B157-4292-8D65-F3EB310CFED6}" type="parTrans" cxnId="{45C4AF80-32F5-477F-9A8D-8548D00BDBE5}">
      <dgm:prSet/>
      <dgm:spPr/>
      <dgm:t>
        <a:bodyPr/>
        <a:lstStyle/>
        <a:p>
          <a:endParaRPr lang="pt-BR"/>
        </a:p>
      </dgm:t>
    </dgm:pt>
    <dgm:pt modelId="{47B67D56-11F2-4C99-A3D4-B3A928D871A2}" type="sibTrans" cxnId="{45C4AF80-32F5-477F-9A8D-8548D00BDBE5}">
      <dgm:prSet/>
      <dgm:spPr/>
      <dgm:t>
        <a:bodyPr/>
        <a:lstStyle/>
        <a:p>
          <a:endParaRPr lang="pt-BR"/>
        </a:p>
      </dgm:t>
    </dgm:pt>
    <dgm:pt modelId="{662697FD-E255-41BF-AFD0-C6676269C562}">
      <dgm:prSet phldrT="[Texto]"/>
      <dgm:spPr/>
      <dgm:t>
        <a:bodyPr/>
        <a:lstStyle/>
        <a:p>
          <a:r>
            <a:rPr lang="pt-BR" b="1" dirty="0" smtClean="0"/>
            <a:t>A6. CONTROLE E FISCALIZAÇÃO</a:t>
          </a:r>
          <a:endParaRPr lang="pt-BR" dirty="0"/>
        </a:p>
      </dgm:t>
    </dgm:pt>
    <dgm:pt modelId="{3C5A65B5-5973-4E75-9E97-DEAAC65BB9B1}" type="sibTrans" cxnId="{B10FAF78-FA3A-4C77-A5C6-F5F4DBD9F159}">
      <dgm:prSet/>
      <dgm:spPr/>
      <dgm:t>
        <a:bodyPr/>
        <a:lstStyle/>
        <a:p>
          <a:endParaRPr lang="pt-BR"/>
        </a:p>
      </dgm:t>
    </dgm:pt>
    <dgm:pt modelId="{B2AAA87B-AC76-4526-8D6B-123BF71696B4}" type="parTrans" cxnId="{B10FAF78-FA3A-4C77-A5C6-F5F4DBD9F159}">
      <dgm:prSet/>
      <dgm:spPr/>
      <dgm:t>
        <a:bodyPr/>
        <a:lstStyle/>
        <a:p>
          <a:endParaRPr lang="pt-BR"/>
        </a:p>
      </dgm:t>
    </dgm:pt>
    <dgm:pt modelId="{3D108491-FCD4-4062-8B8D-CEF56B77D6E6}">
      <dgm:prSet phldrT="[Texto]"/>
      <dgm:spPr/>
      <dgm:t>
        <a:bodyPr/>
        <a:lstStyle/>
        <a:p>
          <a:r>
            <a:rPr lang="pt-BR" b="1" dirty="0" smtClean="0"/>
            <a:t>A5. INSTRUMENTOS FINANCEIROS</a:t>
          </a:r>
          <a:endParaRPr lang="pt-BR" dirty="0"/>
        </a:p>
      </dgm:t>
    </dgm:pt>
    <dgm:pt modelId="{5168179B-1C4C-4916-905A-7890A69B3E8D}" type="sibTrans" cxnId="{B9C2FFAE-6FD0-4A3B-AEFE-8DBD11480C95}">
      <dgm:prSet/>
      <dgm:spPr/>
      <dgm:t>
        <a:bodyPr/>
        <a:lstStyle/>
        <a:p>
          <a:endParaRPr lang="pt-BR"/>
        </a:p>
      </dgm:t>
    </dgm:pt>
    <dgm:pt modelId="{30CBCDF9-D88A-4BAB-B348-2D3A73FC2D75}" type="parTrans" cxnId="{B9C2FFAE-6FD0-4A3B-AEFE-8DBD11480C95}">
      <dgm:prSet/>
      <dgm:spPr/>
      <dgm:t>
        <a:bodyPr/>
        <a:lstStyle/>
        <a:p>
          <a:endParaRPr lang="pt-BR"/>
        </a:p>
      </dgm:t>
    </dgm:pt>
    <dgm:pt modelId="{CDA8DED7-64A2-4958-A899-AAC8A3799F2E}">
      <dgm:prSet phldrT="[Texto]"/>
      <dgm:spPr/>
      <dgm:t>
        <a:bodyPr/>
        <a:lstStyle/>
        <a:p>
          <a:r>
            <a:rPr lang="pt-BR" b="1" dirty="0" smtClean="0"/>
            <a:t>A2. MANDATO PARA BIOCOMBUSTÍVEIS</a:t>
          </a:r>
          <a:endParaRPr lang="pt-BR" dirty="0"/>
        </a:p>
      </dgm:t>
    </dgm:pt>
    <dgm:pt modelId="{F4BF3E5A-1691-477B-B317-0A7E6534B6CD}" type="sibTrans" cxnId="{F21FB59C-E8F9-41FE-A408-140F969D18A9}">
      <dgm:prSet/>
      <dgm:spPr/>
      <dgm:t>
        <a:bodyPr/>
        <a:lstStyle/>
        <a:p>
          <a:endParaRPr lang="pt-BR"/>
        </a:p>
      </dgm:t>
    </dgm:pt>
    <dgm:pt modelId="{2147CF25-5FC7-425F-9B83-7389162B5675}" type="parTrans" cxnId="{F21FB59C-E8F9-41FE-A408-140F969D18A9}">
      <dgm:prSet/>
      <dgm:spPr/>
      <dgm:t>
        <a:bodyPr/>
        <a:lstStyle/>
        <a:p>
          <a:endParaRPr lang="pt-BR"/>
        </a:p>
      </dgm:t>
    </dgm:pt>
    <dgm:pt modelId="{849FFD1B-81FC-4E19-8031-2864870379F0}">
      <dgm:prSet phldrT="[Texto]"/>
      <dgm:spPr/>
      <dgm:t>
        <a:bodyPr/>
        <a:lstStyle/>
        <a:p>
          <a:r>
            <a:rPr lang="pt-BR" b="1" dirty="0" smtClean="0"/>
            <a:t>A3. CERTIFICAÇÃO</a:t>
          </a:r>
          <a:endParaRPr lang="pt-BR" dirty="0"/>
        </a:p>
      </dgm:t>
    </dgm:pt>
    <dgm:pt modelId="{70726BF6-B917-4408-BE64-8E01EECAF343}" type="parTrans" cxnId="{A6C0296A-4613-494E-BB06-B2D9AC83A434}">
      <dgm:prSet/>
      <dgm:spPr/>
      <dgm:t>
        <a:bodyPr/>
        <a:lstStyle/>
        <a:p>
          <a:endParaRPr lang="pt-BR"/>
        </a:p>
      </dgm:t>
    </dgm:pt>
    <dgm:pt modelId="{99F3A393-B084-4CA4-953C-3C824EF8B4B9}" type="sibTrans" cxnId="{A6C0296A-4613-494E-BB06-B2D9AC83A434}">
      <dgm:prSet/>
      <dgm:spPr/>
      <dgm:t>
        <a:bodyPr/>
        <a:lstStyle/>
        <a:p>
          <a:endParaRPr lang="pt-BR"/>
        </a:p>
      </dgm:t>
    </dgm:pt>
    <dgm:pt modelId="{324905EB-A821-40A8-B195-33137B406901}">
      <dgm:prSet phldrT="[Texto]"/>
      <dgm:spPr/>
      <dgm:t>
        <a:bodyPr/>
        <a:lstStyle/>
        <a:p>
          <a:r>
            <a:rPr lang="pt-BR" dirty="0" smtClean="0"/>
            <a:t>A2.</a:t>
          </a:r>
          <a:r>
            <a:rPr lang="pt-BR" b="1" dirty="0" smtClean="0"/>
            <a:t>1. AVALIAÇÃO DAS ALTERNATIVAS PARA MANDATO BASEADO EM EMISSÕES</a:t>
          </a:r>
          <a:endParaRPr lang="pt-BR" dirty="0"/>
        </a:p>
      </dgm:t>
    </dgm:pt>
    <dgm:pt modelId="{D6DFA762-53CB-4480-A7DC-6155FCE176D7}" type="parTrans" cxnId="{576C4D69-A6BD-4F4C-BB7F-8F8676ACC4CC}">
      <dgm:prSet/>
      <dgm:spPr/>
      <dgm:t>
        <a:bodyPr/>
        <a:lstStyle/>
        <a:p>
          <a:endParaRPr lang="pt-BR"/>
        </a:p>
      </dgm:t>
    </dgm:pt>
    <dgm:pt modelId="{24C7352A-6C92-4A02-A938-E039A07E29A0}" type="sibTrans" cxnId="{576C4D69-A6BD-4F4C-BB7F-8F8676ACC4CC}">
      <dgm:prSet/>
      <dgm:spPr/>
      <dgm:t>
        <a:bodyPr/>
        <a:lstStyle/>
        <a:p>
          <a:endParaRPr lang="pt-BR"/>
        </a:p>
      </dgm:t>
    </dgm:pt>
    <dgm:pt modelId="{D1966E31-BFF4-4B42-95AD-A378AA8EA440}">
      <dgm:prSet phldrT="[Texto]"/>
      <dgm:spPr/>
      <dgm:t>
        <a:bodyPr/>
        <a:lstStyle/>
        <a:p>
          <a:r>
            <a:rPr lang="pt-BR" b="1" dirty="0" smtClean="0"/>
            <a:t>A3.1. AVALIAÇÃO DAS ALTERNATIVAS DE CERTIFICAÇÃO COM BASE NO CICLO DE VIDA </a:t>
          </a:r>
          <a:endParaRPr lang="pt-BR" b="1" dirty="0"/>
        </a:p>
      </dgm:t>
    </dgm:pt>
    <dgm:pt modelId="{22338A73-BA83-4770-8BBE-4106CEC328EF}" type="parTrans" cxnId="{52657413-3D9D-4F1F-968E-A52623EBA93C}">
      <dgm:prSet/>
      <dgm:spPr/>
      <dgm:t>
        <a:bodyPr/>
        <a:lstStyle/>
        <a:p>
          <a:endParaRPr lang="pt-BR"/>
        </a:p>
      </dgm:t>
    </dgm:pt>
    <dgm:pt modelId="{642D8852-1E10-4132-92C3-76E014D25E5A}" type="sibTrans" cxnId="{52657413-3D9D-4F1F-968E-A52623EBA93C}">
      <dgm:prSet/>
      <dgm:spPr/>
      <dgm:t>
        <a:bodyPr/>
        <a:lstStyle/>
        <a:p>
          <a:endParaRPr lang="pt-BR"/>
        </a:p>
      </dgm:t>
    </dgm:pt>
    <dgm:pt modelId="{A6737BE7-5561-4C12-817D-42D3A986B9FD}">
      <dgm:prSet phldrT="[Texto]"/>
      <dgm:spPr/>
      <dgm:t>
        <a:bodyPr/>
        <a:lstStyle/>
        <a:p>
          <a:r>
            <a:rPr lang="pt-BR" b="1" dirty="0" smtClean="0"/>
            <a:t>A6.1. CREDENCIAMENTO DE CERTIFICADORAS</a:t>
          </a:r>
          <a:endParaRPr lang="pt-BR" b="1" dirty="0"/>
        </a:p>
      </dgm:t>
    </dgm:pt>
    <dgm:pt modelId="{2EA778A8-C9A1-4096-8F21-A5824386FFE1}" type="parTrans" cxnId="{102E40B9-4E8C-43E3-B445-B3BFDAF07924}">
      <dgm:prSet/>
      <dgm:spPr/>
      <dgm:t>
        <a:bodyPr/>
        <a:lstStyle/>
        <a:p>
          <a:endParaRPr lang="pt-BR"/>
        </a:p>
      </dgm:t>
    </dgm:pt>
    <dgm:pt modelId="{2D8544CA-CD5A-4E4B-98DC-857FB1B0048B}" type="sibTrans" cxnId="{102E40B9-4E8C-43E3-B445-B3BFDAF07924}">
      <dgm:prSet/>
      <dgm:spPr/>
      <dgm:t>
        <a:bodyPr/>
        <a:lstStyle/>
        <a:p>
          <a:endParaRPr lang="pt-BR"/>
        </a:p>
      </dgm:t>
    </dgm:pt>
    <dgm:pt modelId="{3BCF92D6-F5AD-4CB8-8123-15F9F3C448BA}">
      <dgm:prSet phldrT="[Texto]"/>
      <dgm:spPr/>
      <dgm:t>
        <a:bodyPr/>
        <a:lstStyle/>
        <a:p>
          <a:r>
            <a:rPr lang="pt-BR" dirty="0" smtClean="0"/>
            <a:t>A1.</a:t>
          </a:r>
          <a:r>
            <a:rPr lang="pt-BR" b="1" dirty="0" smtClean="0"/>
            <a:t>2. AVALIAÇÃO DA DEMANDA ENERGÉTICA NO MERCADO DE COMBUSTÍVEL</a:t>
          </a:r>
          <a:endParaRPr lang="pt-BR" dirty="0"/>
        </a:p>
      </dgm:t>
    </dgm:pt>
    <dgm:pt modelId="{04AFD94F-DACF-42FA-9CF2-5607117A3EAA}" type="parTrans" cxnId="{3F9E8B5F-F60D-4115-BC87-4F51BEA95DA8}">
      <dgm:prSet/>
      <dgm:spPr/>
      <dgm:t>
        <a:bodyPr/>
        <a:lstStyle/>
        <a:p>
          <a:endParaRPr lang="pt-BR"/>
        </a:p>
      </dgm:t>
    </dgm:pt>
    <dgm:pt modelId="{B4CAF644-69A5-4D4D-855F-6384A724EC6B}" type="sibTrans" cxnId="{3F9E8B5F-F60D-4115-BC87-4F51BEA95DA8}">
      <dgm:prSet/>
      <dgm:spPr/>
      <dgm:t>
        <a:bodyPr/>
        <a:lstStyle/>
        <a:p>
          <a:endParaRPr lang="pt-BR"/>
        </a:p>
      </dgm:t>
    </dgm:pt>
    <dgm:pt modelId="{51585B6C-B5C6-4228-9C89-84458C9FF9C9}">
      <dgm:prSet phldrT="[Texto]"/>
      <dgm:spPr/>
      <dgm:t>
        <a:bodyPr/>
        <a:lstStyle/>
        <a:p>
          <a:r>
            <a:rPr lang="pt-BR" dirty="0" smtClean="0"/>
            <a:t> A1.</a:t>
          </a:r>
          <a:r>
            <a:rPr lang="pt-BR" b="1" dirty="0" smtClean="0"/>
            <a:t>3. AVALIAÇÃO COMPETITIVIDADE POR EFICIÊNCIA ENERGÉTICA DOS BIOCOMBUSTÍVEIS</a:t>
          </a:r>
          <a:endParaRPr lang="pt-BR" dirty="0"/>
        </a:p>
      </dgm:t>
    </dgm:pt>
    <dgm:pt modelId="{A90A64E9-D4D0-4256-AA44-21BEE906D176}" type="parTrans" cxnId="{DD7418B3-20BB-474B-B6B2-BDBAD453813B}">
      <dgm:prSet/>
      <dgm:spPr/>
      <dgm:t>
        <a:bodyPr/>
        <a:lstStyle/>
        <a:p>
          <a:endParaRPr lang="pt-BR"/>
        </a:p>
      </dgm:t>
    </dgm:pt>
    <dgm:pt modelId="{785B17CB-96C6-42C9-BFAA-A84377CD7449}" type="sibTrans" cxnId="{DD7418B3-20BB-474B-B6B2-BDBAD453813B}">
      <dgm:prSet/>
      <dgm:spPr/>
      <dgm:t>
        <a:bodyPr/>
        <a:lstStyle/>
        <a:p>
          <a:endParaRPr lang="pt-BR"/>
        </a:p>
      </dgm:t>
    </dgm:pt>
    <dgm:pt modelId="{74F34F58-CDEC-4245-AFF3-3EA9C1D3F480}">
      <dgm:prSet phldrT="[Texto]"/>
      <dgm:spPr/>
      <dgm:t>
        <a:bodyPr/>
        <a:lstStyle/>
        <a:p>
          <a:r>
            <a:rPr lang="pt-BR" dirty="0" smtClean="0"/>
            <a:t>A1.7</a:t>
          </a:r>
          <a:r>
            <a:rPr lang="pt-BR" b="1" dirty="0" smtClean="0"/>
            <a:t>. ELABORAÇÃO DOS RELATÓRIOS</a:t>
          </a:r>
          <a:endParaRPr lang="pt-BR" dirty="0"/>
        </a:p>
      </dgm:t>
    </dgm:pt>
    <dgm:pt modelId="{54312F05-DA7E-42EA-ACDF-1C1CF226A326}" type="parTrans" cxnId="{1D5F0D34-A641-407E-9D5F-2EA679CB10F5}">
      <dgm:prSet/>
      <dgm:spPr/>
      <dgm:t>
        <a:bodyPr/>
        <a:lstStyle/>
        <a:p>
          <a:endParaRPr lang="pt-BR"/>
        </a:p>
      </dgm:t>
    </dgm:pt>
    <dgm:pt modelId="{251C9813-9DEA-4A03-9EBA-1E101D3D79D3}" type="sibTrans" cxnId="{1D5F0D34-A641-407E-9D5F-2EA679CB10F5}">
      <dgm:prSet/>
      <dgm:spPr/>
      <dgm:t>
        <a:bodyPr/>
        <a:lstStyle/>
        <a:p>
          <a:endParaRPr lang="pt-BR"/>
        </a:p>
      </dgm:t>
    </dgm:pt>
    <dgm:pt modelId="{51304F28-503C-49AF-AFA4-FE8E627C5CEA}">
      <dgm:prSet phldrT="[Texto]"/>
      <dgm:spPr/>
      <dgm:t>
        <a:bodyPr/>
        <a:lstStyle/>
        <a:p>
          <a:r>
            <a:rPr lang="pt-BR" dirty="0" smtClean="0"/>
            <a:t> A2.</a:t>
          </a:r>
          <a:r>
            <a:rPr lang="pt-BR" b="1" dirty="0" smtClean="0"/>
            <a:t>2. DEFINIÇÃO DAS PARTES REGULADAS </a:t>
          </a:r>
          <a:endParaRPr lang="pt-BR" dirty="0"/>
        </a:p>
      </dgm:t>
    </dgm:pt>
    <dgm:pt modelId="{0517B728-D11C-4E75-9B2E-10B9B114E8F6}" type="parTrans" cxnId="{5BD13293-98E3-4D97-829D-A530EB4259C4}">
      <dgm:prSet/>
      <dgm:spPr/>
      <dgm:t>
        <a:bodyPr/>
        <a:lstStyle/>
        <a:p>
          <a:endParaRPr lang="pt-BR"/>
        </a:p>
      </dgm:t>
    </dgm:pt>
    <dgm:pt modelId="{68613CF6-C08A-4FD0-BDBC-EC36DFCDA411}" type="sibTrans" cxnId="{5BD13293-98E3-4D97-829D-A530EB4259C4}">
      <dgm:prSet/>
      <dgm:spPr/>
      <dgm:t>
        <a:bodyPr/>
        <a:lstStyle/>
        <a:p>
          <a:endParaRPr lang="pt-BR"/>
        </a:p>
      </dgm:t>
    </dgm:pt>
    <dgm:pt modelId="{A54BD2B8-E54C-48BC-B427-5DB3DC2D118D}">
      <dgm:prSet phldrT="[Texto]"/>
      <dgm:spPr/>
      <dgm:t>
        <a:bodyPr/>
        <a:lstStyle/>
        <a:p>
          <a:r>
            <a:rPr lang="pt-BR" dirty="0" smtClean="0"/>
            <a:t> A2.</a:t>
          </a:r>
          <a:r>
            <a:rPr lang="pt-BR" b="1" dirty="0" smtClean="0"/>
            <a:t>3. AVALIAÇÃO DO IMPACTO DO MODELO DE MANDATO BASEADO EM EMISSÕES NOS PREÇOS DOS COMBUSTÍVEIS </a:t>
          </a:r>
          <a:endParaRPr lang="pt-BR" dirty="0"/>
        </a:p>
      </dgm:t>
    </dgm:pt>
    <dgm:pt modelId="{09064F29-9806-4BFB-AC8F-AC0854F5D644}" type="parTrans" cxnId="{EDA21CC8-2326-4B03-9542-D3145873AD38}">
      <dgm:prSet/>
      <dgm:spPr/>
      <dgm:t>
        <a:bodyPr/>
        <a:lstStyle/>
        <a:p>
          <a:endParaRPr lang="pt-BR"/>
        </a:p>
      </dgm:t>
    </dgm:pt>
    <dgm:pt modelId="{CE556D28-6577-453E-B764-FF261A8C122D}" type="sibTrans" cxnId="{EDA21CC8-2326-4B03-9542-D3145873AD38}">
      <dgm:prSet/>
      <dgm:spPr/>
      <dgm:t>
        <a:bodyPr/>
        <a:lstStyle/>
        <a:p>
          <a:endParaRPr lang="pt-BR"/>
        </a:p>
      </dgm:t>
    </dgm:pt>
    <dgm:pt modelId="{BF5E3B5D-050B-4767-BF0E-388BF6C38F52}">
      <dgm:prSet phldrT="[Texto]"/>
      <dgm:spPr/>
      <dgm:t>
        <a:bodyPr/>
        <a:lstStyle/>
        <a:p>
          <a:r>
            <a:rPr lang="pt-BR" dirty="0" smtClean="0"/>
            <a:t>A2.</a:t>
          </a:r>
          <a:r>
            <a:rPr lang="pt-BR" b="1" dirty="0" smtClean="0"/>
            <a:t>6. ELABORAÇÃO DOS RELATÓRIOS</a:t>
          </a:r>
          <a:endParaRPr lang="pt-BR" dirty="0"/>
        </a:p>
      </dgm:t>
    </dgm:pt>
    <dgm:pt modelId="{10B79F67-FE56-4384-BE79-A539592932C0}" type="parTrans" cxnId="{DAAEFABE-F98A-467C-85EB-2B8787796AF6}">
      <dgm:prSet/>
      <dgm:spPr/>
      <dgm:t>
        <a:bodyPr/>
        <a:lstStyle/>
        <a:p>
          <a:endParaRPr lang="pt-BR"/>
        </a:p>
      </dgm:t>
    </dgm:pt>
    <dgm:pt modelId="{92A5C20E-EB07-4018-9918-5387BFFB8B33}" type="sibTrans" cxnId="{DAAEFABE-F98A-467C-85EB-2B8787796AF6}">
      <dgm:prSet/>
      <dgm:spPr/>
      <dgm:t>
        <a:bodyPr/>
        <a:lstStyle/>
        <a:p>
          <a:endParaRPr lang="pt-BR"/>
        </a:p>
      </dgm:t>
    </dgm:pt>
    <dgm:pt modelId="{192456A0-3D69-49F4-B5CA-196F99ACE22E}">
      <dgm:prSet phldrT="[Texto]"/>
      <dgm:spPr/>
      <dgm:t>
        <a:bodyPr/>
        <a:lstStyle/>
        <a:p>
          <a:r>
            <a:rPr lang="pt-BR" b="1" dirty="0" smtClean="0"/>
            <a:t>A3.2. AVALIAÇÃO DAS METODOLOGIAS DE ACV APLICÁVEIS A COMBUSTÍVEIS  </a:t>
          </a:r>
          <a:r>
            <a:rPr lang="pt-BR" dirty="0" smtClean="0"/>
            <a:t> </a:t>
          </a:r>
          <a:endParaRPr lang="pt-BR" dirty="0"/>
        </a:p>
      </dgm:t>
    </dgm:pt>
    <dgm:pt modelId="{96482DAF-B28A-4ABA-A04F-61DD94BEA641}" type="parTrans" cxnId="{D1DEDE4E-A464-4386-B224-5258C21CF341}">
      <dgm:prSet/>
      <dgm:spPr/>
      <dgm:t>
        <a:bodyPr/>
        <a:lstStyle/>
        <a:p>
          <a:endParaRPr lang="pt-BR"/>
        </a:p>
      </dgm:t>
    </dgm:pt>
    <dgm:pt modelId="{09AF67D5-9361-45BD-908A-A92A9B173AB9}" type="sibTrans" cxnId="{D1DEDE4E-A464-4386-B224-5258C21CF341}">
      <dgm:prSet/>
      <dgm:spPr/>
      <dgm:t>
        <a:bodyPr/>
        <a:lstStyle/>
        <a:p>
          <a:endParaRPr lang="pt-BR"/>
        </a:p>
      </dgm:t>
    </dgm:pt>
    <dgm:pt modelId="{E274C93A-3BDA-4F4F-A221-2F5271A24656}">
      <dgm:prSet phldrT="[Texto]"/>
      <dgm:spPr/>
      <dgm:t>
        <a:bodyPr/>
        <a:lstStyle/>
        <a:p>
          <a:r>
            <a:rPr lang="pt-BR" b="1" dirty="0" smtClean="0"/>
            <a:t>A3.3. DEFINIÇÃO DO TIPO DE CERTIFICADO (MODELO E VALIDADE)  </a:t>
          </a:r>
          <a:endParaRPr lang="pt-BR" dirty="0"/>
        </a:p>
      </dgm:t>
    </dgm:pt>
    <dgm:pt modelId="{0867C3DC-5040-4C20-A12C-0E66E86082C8}" type="parTrans" cxnId="{B34219EE-216A-4864-B84F-273874D27D6D}">
      <dgm:prSet/>
      <dgm:spPr/>
      <dgm:t>
        <a:bodyPr/>
        <a:lstStyle/>
        <a:p>
          <a:endParaRPr lang="pt-BR"/>
        </a:p>
      </dgm:t>
    </dgm:pt>
    <dgm:pt modelId="{7AB6E183-719A-4AF1-9779-2CC2F3B0B217}" type="sibTrans" cxnId="{B34219EE-216A-4864-B84F-273874D27D6D}">
      <dgm:prSet/>
      <dgm:spPr/>
      <dgm:t>
        <a:bodyPr/>
        <a:lstStyle/>
        <a:p>
          <a:endParaRPr lang="pt-BR"/>
        </a:p>
      </dgm:t>
    </dgm:pt>
    <dgm:pt modelId="{0DD62FED-916D-4224-9992-51B3AA4D1988}">
      <dgm:prSet phldrT="[Texto]"/>
      <dgm:spPr/>
      <dgm:t>
        <a:bodyPr/>
        <a:lstStyle/>
        <a:p>
          <a:r>
            <a:rPr lang="pt-BR" b="1" dirty="0" smtClean="0"/>
            <a:t>A3.4. AVALIAÇÃO DOS CUSTOS DA CERTIFICAÇÃO PARA OS AGENTES REGULADOS </a:t>
          </a:r>
          <a:endParaRPr lang="pt-BR" dirty="0"/>
        </a:p>
      </dgm:t>
    </dgm:pt>
    <dgm:pt modelId="{28AACEFB-7904-4B4E-B6D6-CB9175503ECF}" type="parTrans" cxnId="{80D5CD97-AF3B-44E7-ABB8-24A741E96CB8}">
      <dgm:prSet/>
      <dgm:spPr/>
      <dgm:t>
        <a:bodyPr/>
        <a:lstStyle/>
        <a:p>
          <a:endParaRPr lang="pt-BR"/>
        </a:p>
      </dgm:t>
    </dgm:pt>
    <dgm:pt modelId="{E973359C-3B52-4B8F-8C33-80A6AC98D0CE}" type="sibTrans" cxnId="{80D5CD97-AF3B-44E7-ABB8-24A741E96CB8}">
      <dgm:prSet/>
      <dgm:spPr/>
      <dgm:t>
        <a:bodyPr/>
        <a:lstStyle/>
        <a:p>
          <a:endParaRPr lang="pt-BR"/>
        </a:p>
      </dgm:t>
    </dgm:pt>
    <dgm:pt modelId="{0AFB532D-9433-465F-9B6E-C570E73D6FB2}">
      <dgm:prSet/>
      <dgm:spPr/>
      <dgm:t>
        <a:bodyPr/>
        <a:lstStyle/>
        <a:p>
          <a:r>
            <a:rPr lang="pt-BR" b="1" dirty="0" smtClean="0"/>
            <a:t>A1.1. DEFINIÇÃO DAS CONDIÇÕES DE CONTORNO PARA O MODELO</a:t>
          </a:r>
          <a:endParaRPr lang="pt-BR" dirty="0"/>
        </a:p>
      </dgm:t>
    </dgm:pt>
    <dgm:pt modelId="{8CCBBDBA-7D1A-494D-BB1A-AF3DE6ACC48E}" type="parTrans" cxnId="{3FCCD0B7-757C-451B-A4F8-9F721438A97E}">
      <dgm:prSet/>
      <dgm:spPr/>
      <dgm:t>
        <a:bodyPr/>
        <a:lstStyle/>
        <a:p>
          <a:endParaRPr lang="pt-BR"/>
        </a:p>
      </dgm:t>
    </dgm:pt>
    <dgm:pt modelId="{C9065F59-E91C-4E9D-8DE4-55AF1F356347}" type="sibTrans" cxnId="{3FCCD0B7-757C-451B-A4F8-9F721438A97E}">
      <dgm:prSet/>
      <dgm:spPr/>
      <dgm:t>
        <a:bodyPr/>
        <a:lstStyle/>
        <a:p>
          <a:endParaRPr lang="pt-BR"/>
        </a:p>
      </dgm:t>
    </dgm:pt>
    <dgm:pt modelId="{71906449-B3C9-4621-8EDB-9756FC3E54CF}">
      <dgm:prSet/>
      <dgm:spPr/>
      <dgm:t>
        <a:bodyPr/>
        <a:lstStyle/>
        <a:p>
          <a:r>
            <a:rPr lang="pt-BR" dirty="0" smtClean="0"/>
            <a:t>A1.</a:t>
          </a:r>
          <a:r>
            <a:rPr lang="pt-BR" b="1" dirty="0" smtClean="0"/>
            <a:t>4. AVALIAÇÃO DO INVENTÁRIO DE EMISSÕES DO SETOR DE COMBUSTÍVEIS </a:t>
          </a:r>
          <a:endParaRPr lang="pt-BR" dirty="0"/>
        </a:p>
      </dgm:t>
    </dgm:pt>
    <dgm:pt modelId="{F5545911-78AA-48EF-A6E9-10EB76E591C8}" type="parTrans" cxnId="{D6AC838F-8652-4629-98C5-211DF2C26A97}">
      <dgm:prSet/>
      <dgm:spPr/>
      <dgm:t>
        <a:bodyPr/>
        <a:lstStyle/>
        <a:p>
          <a:endParaRPr lang="pt-BR"/>
        </a:p>
      </dgm:t>
    </dgm:pt>
    <dgm:pt modelId="{7B3606B4-1192-4F2C-80AA-5258DF2B4A4E}" type="sibTrans" cxnId="{D6AC838F-8652-4629-98C5-211DF2C26A97}">
      <dgm:prSet/>
      <dgm:spPr/>
      <dgm:t>
        <a:bodyPr/>
        <a:lstStyle/>
        <a:p>
          <a:endParaRPr lang="pt-BR"/>
        </a:p>
      </dgm:t>
    </dgm:pt>
    <dgm:pt modelId="{DC82ADB9-4CAC-47AC-A582-8A54063B5295}">
      <dgm:prSet/>
      <dgm:spPr/>
      <dgm:t>
        <a:bodyPr/>
        <a:lstStyle/>
        <a:p>
          <a:r>
            <a:rPr lang="pt-BR" b="1" dirty="0" smtClean="0"/>
            <a:t>A5.1. CONSTRUÇÃO DO INSTRUMENTO FINANCEIRO COMO VALOR MOBILIÁRIO </a:t>
          </a:r>
          <a:endParaRPr lang="pt-BR" dirty="0"/>
        </a:p>
      </dgm:t>
    </dgm:pt>
    <dgm:pt modelId="{2809D532-A371-477E-8803-62853117D925}" type="parTrans" cxnId="{FE891F52-15BD-4C89-AEA7-51A1174B667B}">
      <dgm:prSet/>
      <dgm:spPr/>
      <dgm:t>
        <a:bodyPr/>
        <a:lstStyle/>
        <a:p>
          <a:endParaRPr lang="pt-BR"/>
        </a:p>
      </dgm:t>
    </dgm:pt>
    <dgm:pt modelId="{73B43F08-45E4-4CB3-AC1E-624374260A6D}" type="sibTrans" cxnId="{FE891F52-15BD-4C89-AEA7-51A1174B667B}">
      <dgm:prSet/>
      <dgm:spPr/>
      <dgm:t>
        <a:bodyPr/>
        <a:lstStyle/>
        <a:p>
          <a:endParaRPr lang="pt-BR"/>
        </a:p>
      </dgm:t>
    </dgm:pt>
    <dgm:pt modelId="{F083B8B6-3603-463E-95FF-42734A0A5606}">
      <dgm:prSet/>
      <dgm:spPr/>
      <dgm:t>
        <a:bodyPr/>
        <a:lstStyle/>
        <a:p>
          <a:r>
            <a:rPr lang="pt-BR" b="1" dirty="0" smtClean="0"/>
            <a:t>A5.2. DEFINIÇÃO DO AMBIENTE DE COMERCIALIZAÇÃO DO INSTRUMENTO FINANCEIRO   </a:t>
          </a:r>
          <a:endParaRPr lang="pt-BR" dirty="0"/>
        </a:p>
      </dgm:t>
    </dgm:pt>
    <dgm:pt modelId="{3A7A8463-3C20-45AF-9179-52585FE784FD}" type="parTrans" cxnId="{0EE3EE19-7C89-469C-92F3-5AF4C3B89EEB}">
      <dgm:prSet/>
      <dgm:spPr/>
      <dgm:t>
        <a:bodyPr/>
        <a:lstStyle/>
        <a:p>
          <a:endParaRPr lang="pt-BR"/>
        </a:p>
      </dgm:t>
    </dgm:pt>
    <dgm:pt modelId="{B25870EB-2436-423A-9343-8CE8E6484ECD}" type="sibTrans" cxnId="{0EE3EE19-7C89-469C-92F3-5AF4C3B89EEB}">
      <dgm:prSet/>
      <dgm:spPr/>
      <dgm:t>
        <a:bodyPr/>
        <a:lstStyle/>
        <a:p>
          <a:endParaRPr lang="pt-BR"/>
        </a:p>
      </dgm:t>
    </dgm:pt>
    <dgm:pt modelId="{BDD62376-34CB-47A2-A88E-27644F38F666}">
      <dgm:prSet/>
      <dgm:spPr/>
      <dgm:t>
        <a:bodyPr/>
        <a:lstStyle/>
        <a:p>
          <a:r>
            <a:rPr lang="pt-BR" b="1" dirty="0" smtClean="0"/>
            <a:t>A5.3. DEFINIÇÃO DO AGENTE PUBLICO QUE AUTENTICARÁ O INSTRUMENTO FINANCEIRO </a:t>
          </a:r>
          <a:endParaRPr lang="pt-BR" dirty="0"/>
        </a:p>
      </dgm:t>
    </dgm:pt>
    <dgm:pt modelId="{66604563-75D9-4896-AC9A-1B5D6F5CEB83}" type="parTrans" cxnId="{3D5D3B42-FA4C-4C17-B6C8-A3F81C9A74BA}">
      <dgm:prSet/>
      <dgm:spPr/>
      <dgm:t>
        <a:bodyPr/>
        <a:lstStyle/>
        <a:p>
          <a:endParaRPr lang="pt-BR"/>
        </a:p>
      </dgm:t>
    </dgm:pt>
    <dgm:pt modelId="{29391A1F-77BE-4AD2-B180-51118980D5AA}" type="sibTrans" cxnId="{3D5D3B42-FA4C-4C17-B6C8-A3F81C9A74BA}">
      <dgm:prSet/>
      <dgm:spPr/>
      <dgm:t>
        <a:bodyPr/>
        <a:lstStyle/>
        <a:p>
          <a:endParaRPr lang="pt-BR"/>
        </a:p>
      </dgm:t>
    </dgm:pt>
    <dgm:pt modelId="{DCDAD2E8-5365-4BE5-8297-D117C5AFB0D2}">
      <dgm:prSet/>
      <dgm:spPr/>
      <dgm:t>
        <a:bodyPr/>
        <a:lstStyle/>
        <a:p>
          <a:r>
            <a:rPr lang="pt-BR" b="1" dirty="0" smtClean="0"/>
            <a:t>A5.4. DEFINIÇÃO DO CRONOGRAMA DE LANÇAMENTO DO INSTRUMENTO FINANCEIRO</a:t>
          </a:r>
          <a:endParaRPr lang="pt-BR" dirty="0"/>
        </a:p>
      </dgm:t>
    </dgm:pt>
    <dgm:pt modelId="{EEAF98FD-9C7A-49FD-9991-B96E82998B2E}" type="parTrans" cxnId="{AC6DB8D9-2CDE-4B5F-A8D8-8EC4E5A49FC7}">
      <dgm:prSet/>
      <dgm:spPr/>
      <dgm:t>
        <a:bodyPr/>
        <a:lstStyle/>
        <a:p>
          <a:endParaRPr lang="pt-BR"/>
        </a:p>
      </dgm:t>
    </dgm:pt>
    <dgm:pt modelId="{7905439A-75C8-4D33-BB4A-947D912B4B64}" type="sibTrans" cxnId="{AC6DB8D9-2CDE-4B5F-A8D8-8EC4E5A49FC7}">
      <dgm:prSet/>
      <dgm:spPr/>
      <dgm:t>
        <a:bodyPr/>
        <a:lstStyle/>
        <a:p>
          <a:endParaRPr lang="pt-BR"/>
        </a:p>
      </dgm:t>
    </dgm:pt>
    <dgm:pt modelId="{3EBC6133-7C54-4882-AF18-F90CA8C6C6B5}">
      <dgm:prSet phldrT="[Texto]"/>
      <dgm:spPr/>
      <dgm:t>
        <a:bodyPr/>
        <a:lstStyle/>
        <a:p>
          <a:r>
            <a:rPr lang="pt-BR" dirty="0" smtClean="0"/>
            <a:t>A1.</a:t>
          </a:r>
          <a:r>
            <a:rPr lang="pt-BR" b="1" dirty="0" smtClean="0"/>
            <a:t>5. ANÁLISE DE RISCO DA NÃO IMPLANTAÇÃO DO PROGRAMA RENOVABIO</a:t>
          </a:r>
          <a:endParaRPr lang="pt-BR" b="1" dirty="0"/>
        </a:p>
      </dgm:t>
    </dgm:pt>
    <dgm:pt modelId="{B5D8590C-532A-43D6-B7E3-BD38AABB4001}" type="parTrans" cxnId="{6F92FD4A-068F-48B2-9232-D1BB51EB3003}">
      <dgm:prSet/>
      <dgm:spPr/>
      <dgm:t>
        <a:bodyPr/>
        <a:lstStyle/>
        <a:p>
          <a:endParaRPr lang="pt-BR"/>
        </a:p>
      </dgm:t>
    </dgm:pt>
    <dgm:pt modelId="{5B609E60-639D-4C68-908B-E707E0ECD1B5}" type="sibTrans" cxnId="{6F92FD4A-068F-48B2-9232-D1BB51EB3003}">
      <dgm:prSet/>
      <dgm:spPr/>
      <dgm:t>
        <a:bodyPr/>
        <a:lstStyle/>
        <a:p>
          <a:endParaRPr lang="pt-BR"/>
        </a:p>
      </dgm:t>
    </dgm:pt>
    <dgm:pt modelId="{3EEB7E89-9A13-4DD3-9DD2-5FB97A12E944}">
      <dgm:prSet phldrT="[Texto]"/>
      <dgm:spPr/>
      <dgm:t>
        <a:bodyPr/>
        <a:lstStyle/>
        <a:p>
          <a:r>
            <a:rPr lang="pt-BR" b="1" dirty="0" smtClean="0"/>
            <a:t>A6.2. CONTROLE DE PRODUÇÃO E VENDA DAS UNIDADES PRODUTORAS </a:t>
          </a:r>
          <a:endParaRPr lang="pt-BR" b="1" dirty="0"/>
        </a:p>
      </dgm:t>
    </dgm:pt>
    <dgm:pt modelId="{879ADC42-C5ED-4F21-99FE-A58C4D44A081}" type="parTrans" cxnId="{54C4A5E2-7315-4A4F-80BF-57E5ACC9AC14}">
      <dgm:prSet/>
      <dgm:spPr/>
      <dgm:t>
        <a:bodyPr/>
        <a:lstStyle/>
        <a:p>
          <a:endParaRPr lang="pt-BR"/>
        </a:p>
      </dgm:t>
    </dgm:pt>
    <dgm:pt modelId="{E1963F6F-AE27-4CF2-A074-96D406E735D3}" type="sibTrans" cxnId="{54C4A5E2-7315-4A4F-80BF-57E5ACC9AC14}">
      <dgm:prSet/>
      <dgm:spPr/>
      <dgm:t>
        <a:bodyPr/>
        <a:lstStyle/>
        <a:p>
          <a:endParaRPr lang="pt-BR"/>
        </a:p>
      </dgm:t>
    </dgm:pt>
    <dgm:pt modelId="{E70A0A09-08B0-4D53-BFB9-1FDC22B15700}">
      <dgm:prSet phldrT="[Texto]"/>
      <dgm:spPr/>
      <dgm:t>
        <a:bodyPr/>
        <a:lstStyle/>
        <a:p>
          <a:r>
            <a:rPr lang="pt-BR" b="1" dirty="0" smtClean="0"/>
            <a:t>A6.3.  CONTROLE DE VENDA DAS DISTRIBUIDORAS</a:t>
          </a:r>
          <a:endParaRPr lang="pt-BR" dirty="0"/>
        </a:p>
      </dgm:t>
    </dgm:pt>
    <dgm:pt modelId="{D3FF6BB4-2CD9-478E-9395-83A936FCA4EA}" type="parTrans" cxnId="{DFF3BA72-B054-4C0D-9881-8419A9D843D2}">
      <dgm:prSet/>
      <dgm:spPr/>
      <dgm:t>
        <a:bodyPr/>
        <a:lstStyle/>
        <a:p>
          <a:endParaRPr lang="pt-BR"/>
        </a:p>
      </dgm:t>
    </dgm:pt>
    <dgm:pt modelId="{E7BF9A93-2692-4102-B31C-95A4DB6A4181}" type="sibTrans" cxnId="{DFF3BA72-B054-4C0D-9881-8419A9D843D2}">
      <dgm:prSet/>
      <dgm:spPr/>
      <dgm:t>
        <a:bodyPr/>
        <a:lstStyle/>
        <a:p>
          <a:endParaRPr lang="pt-BR"/>
        </a:p>
      </dgm:t>
    </dgm:pt>
    <dgm:pt modelId="{74E93DF0-A4AF-47D9-9AEE-198790B4141B}">
      <dgm:prSet phldrT="[Texto]"/>
      <dgm:spPr/>
      <dgm:t>
        <a:bodyPr/>
        <a:lstStyle/>
        <a:p>
          <a:r>
            <a:rPr lang="pt-BR" b="1" dirty="0" smtClean="0"/>
            <a:t>A6.4. CONSTRUÇÃO DO SISTEMA DE INFORMAÇÃO E DA CÂMARA DE COMPENSAÇÃO DE CRÉDITOS</a:t>
          </a:r>
          <a:endParaRPr lang="pt-BR" dirty="0"/>
        </a:p>
      </dgm:t>
    </dgm:pt>
    <dgm:pt modelId="{04FA4CE6-F699-456E-A2AF-0AC0583D5E3A}" type="parTrans" cxnId="{27154852-CF29-4BD5-AC91-AB54138CE600}">
      <dgm:prSet/>
      <dgm:spPr/>
      <dgm:t>
        <a:bodyPr/>
        <a:lstStyle/>
        <a:p>
          <a:endParaRPr lang="pt-BR"/>
        </a:p>
      </dgm:t>
    </dgm:pt>
    <dgm:pt modelId="{BA655612-649C-46AB-AD3F-98EEFA22C054}" type="sibTrans" cxnId="{27154852-CF29-4BD5-AC91-AB54138CE600}">
      <dgm:prSet/>
      <dgm:spPr/>
      <dgm:t>
        <a:bodyPr/>
        <a:lstStyle/>
        <a:p>
          <a:endParaRPr lang="pt-BR"/>
        </a:p>
      </dgm:t>
    </dgm:pt>
    <dgm:pt modelId="{20F37A5B-4E00-4534-A2DE-F549430ECF00}">
      <dgm:prSet phldrT="[Texto]"/>
      <dgm:spPr/>
      <dgm:t>
        <a:bodyPr/>
        <a:lstStyle/>
        <a:p>
          <a:r>
            <a:rPr lang="pt-BR" b="1" dirty="0" smtClean="0"/>
            <a:t>A6.5. LIQUIDAÇÃO DAS NOTAS DE COMERCIALIZAÇÃO E CONTABILIZAÇÃO DAS OBRIGAÇÕES</a:t>
          </a:r>
          <a:endParaRPr lang="pt-BR" b="1" dirty="0"/>
        </a:p>
      </dgm:t>
    </dgm:pt>
    <dgm:pt modelId="{3168AEE1-738E-4CDC-82E3-90CA97DE1C1F}" type="parTrans" cxnId="{15A22C6A-BDB7-47AF-8CCF-9247DFDF6884}">
      <dgm:prSet/>
      <dgm:spPr/>
      <dgm:t>
        <a:bodyPr/>
        <a:lstStyle/>
        <a:p>
          <a:endParaRPr lang="pt-BR"/>
        </a:p>
      </dgm:t>
    </dgm:pt>
    <dgm:pt modelId="{6F60611E-065B-4479-AEFA-5C928F97571F}" type="sibTrans" cxnId="{15A22C6A-BDB7-47AF-8CCF-9247DFDF6884}">
      <dgm:prSet/>
      <dgm:spPr/>
      <dgm:t>
        <a:bodyPr/>
        <a:lstStyle/>
        <a:p>
          <a:endParaRPr lang="pt-BR"/>
        </a:p>
      </dgm:t>
    </dgm:pt>
    <dgm:pt modelId="{3B197569-99D0-40F2-87A6-428A1C6CD8E4}">
      <dgm:prSet phldrT="[Texto]"/>
      <dgm:spPr/>
      <dgm:t>
        <a:bodyPr/>
        <a:lstStyle/>
        <a:p>
          <a:r>
            <a:rPr lang="pt-BR" b="1" dirty="0" smtClean="0"/>
            <a:t>A6.6.  DEFINIÇÃO DO CALENDÁRIO DE VERIFICAÇÃO DE CUMPRIMENTO DAS METAS</a:t>
          </a:r>
          <a:endParaRPr lang="pt-BR" dirty="0"/>
        </a:p>
      </dgm:t>
    </dgm:pt>
    <dgm:pt modelId="{2A21BD3A-5EC9-45B6-8462-609C158A0ACF}" type="parTrans" cxnId="{F8D2ED57-2CA6-454B-BE0E-2962F4EF0AD6}">
      <dgm:prSet/>
      <dgm:spPr/>
      <dgm:t>
        <a:bodyPr/>
        <a:lstStyle/>
        <a:p>
          <a:endParaRPr lang="pt-BR"/>
        </a:p>
      </dgm:t>
    </dgm:pt>
    <dgm:pt modelId="{1060D554-F0E8-4C59-8ED0-6D2FBC8C43C6}" type="sibTrans" cxnId="{F8D2ED57-2CA6-454B-BE0E-2962F4EF0AD6}">
      <dgm:prSet/>
      <dgm:spPr/>
      <dgm:t>
        <a:bodyPr/>
        <a:lstStyle/>
        <a:p>
          <a:endParaRPr lang="pt-BR"/>
        </a:p>
      </dgm:t>
    </dgm:pt>
    <dgm:pt modelId="{DEF7C869-228C-400C-80BE-9B292326BB42}">
      <dgm:prSet phldrT="[Texto]"/>
      <dgm:spPr/>
      <dgm:t>
        <a:bodyPr/>
        <a:lstStyle/>
        <a:p>
          <a:r>
            <a:rPr lang="pt-BR" dirty="0" smtClean="0"/>
            <a:t>A2.</a:t>
          </a:r>
          <a:r>
            <a:rPr lang="pt-BR" b="1" dirty="0" smtClean="0"/>
            <a:t>4. DEFINIÇÃO DA FÓRMULA PARAMÉTRICA (ALGORITMO) DO MANDATO</a:t>
          </a:r>
          <a:endParaRPr lang="pt-BR" b="1" dirty="0"/>
        </a:p>
      </dgm:t>
    </dgm:pt>
    <dgm:pt modelId="{F4EEC62F-8B66-4FA3-99D9-BDD596AA4DB1}" type="parTrans" cxnId="{1745B4B0-0F14-43A5-8EB0-5574853A60EE}">
      <dgm:prSet/>
      <dgm:spPr/>
      <dgm:t>
        <a:bodyPr/>
        <a:lstStyle/>
        <a:p>
          <a:endParaRPr lang="pt-BR"/>
        </a:p>
      </dgm:t>
    </dgm:pt>
    <dgm:pt modelId="{FCC7B629-5FBE-41EE-812E-343A23B86C6F}" type="sibTrans" cxnId="{1745B4B0-0F14-43A5-8EB0-5574853A60EE}">
      <dgm:prSet/>
      <dgm:spPr/>
      <dgm:t>
        <a:bodyPr/>
        <a:lstStyle/>
        <a:p>
          <a:endParaRPr lang="pt-BR"/>
        </a:p>
      </dgm:t>
    </dgm:pt>
    <dgm:pt modelId="{6F532A74-44AE-472B-9379-F6187C6B8E7A}">
      <dgm:prSet phldrT="[Texto]"/>
      <dgm:spPr/>
      <dgm:t>
        <a:bodyPr/>
        <a:lstStyle/>
        <a:p>
          <a:r>
            <a:rPr lang="pt-BR" dirty="0" smtClean="0"/>
            <a:t>A2.</a:t>
          </a:r>
          <a:r>
            <a:rPr lang="pt-BR" b="1" dirty="0" smtClean="0"/>
            <a:t>5. DEFINIÇÃO DOS CRITÉRIOS DE REGIONALIZAÇÃO</a:t>
          </a:r>
          <a:endParaRPr lang="pt-BR" b="1" dirty="0"/>
        </a:p>
      </dgm:t>
    </dgm:pt>
    <dgm:pt modelId="{90F8D724-B4FD-42D2-9AAF-96930B1F9EBB}" type="parTrans" cxnId="{461A5293-4F04-4B66-A901-8CB013BA2E29}">
      <dgm:prSet/>
      <dgm:spPr/>
      <dgm:t>
        <a:bodyPr/>
        <a:lstStyle/>
        <a:p>
          <a:endParaRPr lang="pt-BR"/>
        </a:p>
      </dgm:t>
    </dgm:pt>
    <dgm:pt modelId="{3BE2C3EF-A06D-4A52-BE37-D9010751E660}" type="sibTrans" cxnId="{461A5293-4F04-4B66-A901-8CB013BA2E29}">
      <dgm:prSet/>
      <dgm:spPr/>
      <dgm:t>
        <a:bodyPr/>
        <a:lstStyle/>
        <a:p>
          <a:endParaRPr lang="pt-BR"/>
        </a:p>
      </dgm:t>
    </dgm:pt>
    <dgm:pt modelId="{EBD8394F-88A0-4D23-81FF-AE01F06CACDD}">
      <dgm:prSet phldrT="[Texto]"/>
      <dgm:spPr/>
      <dgm:t>
        <a:bodyPr/>
        <a:lstStyle/>
        <a:p>
          <a:r>
            <a:rPr lang="pt-BR" b="1" dirty="0" smtClean="0"/>
            <a:t>A4. TRIBUTAÇÃO</a:t>
          </a:r>
          <a:endParaRPr lang="pt-BR" dirty="0"/>
        </a:p>
      </dgm:t>
    </dgm:pt>
    <dgm:pt modelId="{15F7AC43-DEBB-40AC-A0DD-F26695B5C46D}" type="parTrans" cxnId="{89539061-A2A6-42F8-86AD-1F0DDAB4F113}">
      <dgm:prSet/>
      <dgm:spPr/>
      <dgm:t>
        <a:bodyPr/>
        <a:lstStyle/>
        <a:p>
          <a:endParaRPr lang="pt-BR"/>
        </a:p>
      </dgm:t>
    </dgm:pt>
    <dgm:pt modelId="{6793FD8E-8C7D-4F99-A64B-0652AA4E6E0A}" type="sibTrans" cxnId="{89539061-A2A6-42F8-86AD-1F0DDAB4F113}">
      <dgm:prSet/>
      <dgm:spPr/>
      <dgm:t>
        <a:bodyPr/>
        <a:lstStyle/>
        <a:p>
          <a:endParaRPr lang="pt-BR"/>
        </a:p>
      </dgm:t>
    </dgm:pt>
    <dgm:pt modelId="{DE122CCA-2E42-4546-8403-D33F8D5624DC}">
      <dgm:prSet/>
      <dgm:spPr/>
      <dgm:t>
        <a:bodyPr/>
        <a:lstStyle/>
        <a:p>
          <a:r>
            <a:rPr lang="pt-BR" b="1" dirty="0" smtClean="0"/>
            <a:t>A4.1. ANÁLISE DA SENSIBILIDADE DA TRIBUTAÇÃO FEDERAL SOBRE OS COMBUSTÍVEIS</a:t>
          </a:r>
          <a:endParaRPr lang="pt-BR" dirty="0"/>
        </a:p>
      </dgm:t>
    </dgm:pt>
    <dgm:pt modelId="{5C4EE96B-E0CA-43BF-9B40-610FF4C26852}" type="parTrans" cxnId="{2134B682-F437-45EE-A700-B223EDC98E0C}">
      <dgm:prSet/>
      <dgm:spPr/>
      <dgm:t>
        <a:bodyPr/>
        <a:lstStyle/>
        <a:p>
          <a:endParaRPr lang="pt-BR"/>
        </a:p>
      </dgm:t>
    </dgm:pt>
    <dgm:pt modelId="{0E7402F3-E35F-4704-B6BA-C3857F0343B1}" type="sibTrans" cxnId="{2134B682-F437-45EE-A700-B223EDC98E0C}">
      <dgm:prSet/>
      <dgm:spPr/>
      <dgm:t>
        <a:bodyPr/>
        <a:lstStyle/>
        <a:p>
          <a:endParaRPr lang="pt-BR"/>
        </a:p>
      </dgm:t>
    </dgm:pt>
    <dgm:pt modelId="{6BC89D4F-4075-49B8-9BCE-92180819F4FB}">
      <dgm:prSet/>
      <dgm:spPr/>
      <dgm:t>
        <a:bodyPr/>
        <a:lstStyle/>
        <a:p>
          <a:r>
            <a:rPr lang="pt-BR" b="1" dirty="0" smtClean="0"/>
            <a:t>A4.2. DESENHO DE PROPOSTA DE TRIBUTAÇÃO FEDERAL NO CURTO PRAZO </a:t>
          </a:r>
          <a:endParaRPr lang="pt-BR" dirty="0"/>
        </a:p>
      </dgm:t>
    </dgm:pt>
    <dgm:pt modelId="{A5D87EE9-1327-4DCD-B561-79E48101F3DC}" type="parTrans" cxnId="{6278CFAA-401B-4077-B276-82D08DCF07E3}">
      <dgm:prSet/>
      <dgm:spPr/>
      <dgm:t>
        <a:bodyPr/>
        <a:lstStyle/>
        <a:p>
          <a:endParaRPr lang="pt-BR"/>
        </a:p>
      </dgm:t>
    </dgm:pt>
    <dgm:pt modelId="{A9903B0E-8DA6-410A-BEB4-99552C33128B}" type="sibTrans" cxnId="{6278CFAA-401B-4077-B276-82D08DCF07E3}">
      <dgm:prSet/>
      <dgm:spPr/>
      <dgm:t>
        <a:bodyPr/>
        <a:lstStyle/>
        <a:p>
          <a:endParaRPr lang="pt-BR"/>
        </a:p>
      </dgm:t>
    </dgm:pt>
    <dgm:pt modelId="{35B1DC8B-7DD8-487A-A6ED-D4D14E6920A0}">
      <dgm:prSet/>
      <dgm:spPr/>
      <dgm:t>
        <a:bodyPr/>
        <a:lstStyle/>
        <a:p>
          <a:r>
            <a:rPr lang="pt-BR" b="1" dirty="0" smtClean="0"/>
            <a:t>A4.3. DESENHO DE PROPOSTA DE TRIBUTAÇÃO FEDERAL PARA O MÉDIO/LONGO PRAZOS</a:t>
          </a:r>
          <a:endParaRPr lang="pt-BR" dirty="0"/>
        </a:p>
      </dgm:t>
    </dgm:pt>
    <dgm:pt modelId="{20E64323-2831-460F-8716-BC25B19116A7}" type="parTrans" cxnId="{4E21112F-01A9-4591-AE60-FCD46F697123}">
      <dgm:prSet/>
      <dgm:spPr/>
      <dgm:t>
        <a:bodyPr/>
        <a:lstStyle/>
        <a:p>
          <a:endParaRPr lang="pt-BR"/>
        </a:p>
      </dgm:t>
    </dgm:pt>
    <dgm:pt modelId="{C1D13CD7-9043-410C-A8FD-25985A8E6F8A}" type="sibTrans" cxnId="{4E21112F-01A9-4591-AE60-FCD46F697123}">
      <dgm:prSet/>
      <dgm:spPr/>
      <dgm:t>
        <a:bodyPr/>
        <a:lstStyle/>
        <a:p>
          <a:endParaRPr lang="pt-BR"/>
        </a:p>
      </dgm:t>
    </dgm:pt>
    <dgm:pt modelId="{31F3E329-63A3-414E-A895-9FE284B17CEC}">
      <dgm:prSet/>
      <dgm:spPr/>
      <dgm:t>
        <a:bodyPr/>
        <a:lstStyle/>
        <a:p>
          <a:r>
            <a:rPr lang="pt-BR" b="1" dirty="0" smtClean="0"/>
            <a:t>A4.4. ELABORAÇÃO DO RELATÓRIO</a:t>
          </a:r>
          <a:endParaRPr lang="pt-BR" dirty="0"/>
        </a:p>
      </dgm:t>
    </dgm:pt>
    <dgm:pt modelId="{04DED959-C02A-4F9E-BF1C-0EFADB83841F}" type="parTrans" cxnId="{A4986654-E633-4970-B0DC-9548BACD2FFF}">
      <dgm:prSet/>
      <dgm:spPr/>
      <dgm:t>
        <a:bodyPr/>
        <a:lstStyle/>
        <a:p>
          <a:endParaRPr lang="pt-BR"/>
        </a:p>
      </dgm:t>
    </dgm:pt>
    <dgm:pt modelId="{7FD09E0F-586E-465C-B4F6-ED493335C316}" type="sibTrans" cxnId="{A4986654-E633-4970-B0DC-9548BACD2FFF}">
      <dgm:prSet/>
      <dgm:spPr/>
      <dgm:t>
        <a:bodyPr/>
        <a:lstStyle/>
        <a:p>
          <a:endParaRPr lang="pt-BR"/>
        </a:p>
      </dgm:t>
    </dgm:pt>
    <dgm:pt modelId="{53E967F3-3AFD-4DBE-BD97-DB1B5E07D34B}">
      <dgm:prSet phldrT="[Texto]"/>
      <dgm:spPr/>
      <dgm:t>
        <a:bodyPr/>
        <a:lstStyle/>
        <a:p>
          <a:r>
            <a:rPr lang="pt-BR" dirty="0" smtClean="0"/>
            <a:t>A1.</a:t>
          </a:r>
          <a:r>
            <a:rPr lang="pt-BR" b="1" dirty="0" smtClean="0"/>
            <a:t>6. VALIDAÇÃO DO MODELO ECONÔMICO</a:t>
          </a:r>
          <a:endParaRPr lang="pt-BR" b="1" dirty="0"/>
        </a:p>
      </dgm:t>
    </dgm:pt>
    <dgm:pt modelId="{C7B034AA-2D2C-4648-AB29-ACCD8568CC3A}" type="parTrans" cxnId="{F1858F9E-94F9-4693-B17C-35A3D65AD724}">
      <dgm:prSet/>
      <dgm:spPr/>
      <dgm:t>
        <a:bodyPr/>
        <a:lstStyle/>
        <a:p>
          <a:endParaRPr lang="pt-BR"/>
        </a:p>
      </dgm:t>
    </dgm:pt>
    <dgm:pt modelId="{1455CBAA-D993-4634-8383-DFF7F91BD795}" type="sibTrans" cxnId="{F1858F9E-94F9-4693-B17C-35A3D65AD724}">
      <dgm:prSet/>
      <dgm:spPr/>
      <dgm:t>
        <a:bodyPr/>
        <a:lstStyle/>
        <a:p>
          <a:endParaRPr lang="pt-BR"/>
        </a:p>
      </dgm:t>
    </dgm:pt>
    <dgm:pt modelId="{BC635260-EA18-4758-BF7B-18E47907A00F}" type="pres">
      <dgm:prSet presAssocID="{6DFE1D99-0C27-40FC-9F25-DE0D7A4ADB2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6B9777AF-508A-4101-953E-0B532DAB3995}" type="pres">
      <dgm:prSet presAssocID="{94508B46-C260-4038-86C7-367FDFF4C7E3}" presName="root" presStyleCnt="0"/>
      <dgm:spPr/>
    </dgm:pt>
    <dgm:pt modelId="{D8DDC770-E864-429F-B25A-A1EF5E9217DD}" type="pres">
      <dgm:prSet presAssocID="{94508B46-C260-4038-86C7-367FDFF4C7E3}" presName="rootComposite" presStyleCnt="0"/>
      <dgm:spPr/>
    </dgm:pt>
    <dgm:pt modelId="{5221A03F-3981-42C4-AC4E-69C956DA9AEB}" type="pres">
      <dgm:prSet presAssocID="{94508B46-C260-4038-86C7-367FDFF4C7E3}" presName="rootText" presStyleLbl="node1" presStyleIdx="0" presStyleCnt="6"/>
      <dgm:spPr/>
      <dgm:t>
        <a:bodyPr/>
        <a:lstStyle/>
        <a:p>
          <a:endParaRPr lang="pt-BR"/>
        </a:p>
      </dgm:t>
    </dgm:pt>
    <dgm:pt modelId="{5533CED8-9C79-4AB5-9D7D-3BF8CE7CBE68}" type="pres">
      <dgm:prSet presAssocID="{94508B46-C260-4038-86C7-367FDFF4C7E3}" presName="rootConnector" presStyleLbl="node1" presStyleIdx="0" presStyleCnt="6"/>
      <dgm:spPr/>
      <dgm:t>
        <a:bodyPr/>
        <a:lstStyle/>
        <a:p>
          <a:endParaRPr lang="pt-BR"/>
        </a:p>
      </dgm:t>
    </dgm:pt>
    <dgm:pt modelId="{D0FD2E4B-D05B-4D46-9B21-3DBBA92CED83}" type="pres">
      <dgm:prSet presAssocID="{94508B46-C260-4038-86C7-367FDFF4C7E3}" presName="childShape" presStyleCnt="0"/>
      <dgm:spPr/>
    </dgm:pt>
    <dgm:pt modelId="{DB2CE30A-998F-480D-AFEC-703888D24DF8}" type="pres">
      <dgm:prSet presAssocID="{8CCBBDBA-7D1A-494D-BB1A-AF3DE6ACC48E}" presName="Name13" presStyleLbl="parChTrans1D2" presStyleIdx="0" presStyleCnt="31"/>
      <dgm:spPr/>
      <dgm:t>
        <a:bodyPr/>
        <a:lstStyle/>
        <a:p>
          <a:endParaRPr lang="pt-BR"/>
        </a:p>
      </dgm:t>
    </dgm:pt>
    <dgm:pt modelId="{7B8032F0-7C45-4089-A4EA-90B71D41B13D}" type="pres">
      <dgm:prSet presAssocID="{0AFB532D-9433-465F-9B6E-C570E73D6FB2}" presName="childText" presStyleLbl="bgAcc1" presStyleIdx="0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72E871-287D-4999-BBC5-0B008D69EE09}" type="pres">
      <dgm:prSet presAssocID="{04AFD94F-DACF-42FA-9CF2-5607117A3EAA}" presName="Name13" presStyleLbl="parChTrans1D2" presStyleIdx="1" presStyleCnt="31"/>
      <dgm:spPr/>
      <dgm:t>
        <a:bodyPr/>
        <a:lstStyle/>
        <a:p>
          <a:endParaRPr lang="pt-BR"/>
        </a:p>
      </dgm:t>
    </dgm:pt>
    <dgm:pt modelId="{D72CE359-F8C8-4630-8F56-D0B1B2110C7C}" type="pres">
      <dgm:prSet presAssocID="{3BCF92D6-F5AD-4CB8-8123-15F9F3C448BA}" presName="childText" presStyleLbl="bgAcc1" presStyleIdx="1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A34EC2-44D5-486A-9ADA-DFD7710B19D3}" type="pres">
      <dgm:prSet presAssocID="{A90A64E9-D4D0-4256-AA44-21BEE906D176}" presName="Name13" presStyleLbl="parChTrans1D2" presStyleIdx="2" presStyleCnt="31"/>
      <dgm:spPr/>
      <dgm:t>
        <a:bodyPr/>
        <a:lstStyle/>
        <a:p>
          <a:endParaRPr lang="pt-BR"/>
        </a:p>
      </dgm:t>
    </dgm:pt>
    <dgm:pt modelId="{122D6DB5-8A26-4787-9588-FB992FF05806}" type="pres">
      <dgm:prSet presAssocID="{51585B6C-B5C6-4228-9C89-84458C9FF9C9}" presName="childText" presStyleLbl="bgAcc1" presStyleIdx="2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99C7D5-9FEF-4E3E-BCB6-2A590990DA76}" type="pres">
      <dgm:prSet presAssocID="{F5545911-78AA-48EF-A6E9-10EB76E591C8}" presName="Name13" presStyleLbl="parChTrans1D2" presStyleIdx="3" presStyleCnt="31"/>
      <dgm:spPr/>
      <dgm:t>
        <a:bodyPr/>
        <a:lstStyle/>
        <a:p>
          <a:endParaRPr lang="pt-BR"/>
        </a:p>
      </dgm:t>
    </dgm:pt>
    <dgm:pt modelId="{3D41698D-066C-4549-993B-4F22B0244E7E}" type="pres">
      <dgm:prSet presAssocID="{71906449-B3C9-4621-8EDB-9756FC3E54CF}" presName="childText" presStyleLbl="bgAcc1" presStyleIdx="3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B949456-5B1E-45B7-84C5-983D3AC5B213}" type="pres">
      <dgm:prSet presAssocID="{B5D8590C-532A-43D6-B7E3-BD38AABB4001}" presName="Name13" presStyleLbl="parChTrans1D2" presStyleIdx="4" presStyleCnt="31"/>
      <dgm:spPr/>
      <dgm:t>
        <a:bodyPr/>
        <a:lstStyle/>
        <a:p>
          <a:endParaRPr lang="pt-BR"/>
        </a:p>
      </dgm:t>
    </dgm:pt>
    <dgm:pt modelId="{4A59F559-C595-4091-AE19-A636A952E364}" type="pres">
      <dgm:prSet presAssocID="{3EBC6133-7C54-4882-AF18-F90CA8C6C6B5}" presName="childText" presStyleLbl="bgAcc1" presStyleIdx="4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E6CF86-1030-4B3C-995D-5185F84285E1}" type="pres">
      <dgm:prSet presAssocID="{C7B034AA-2D2C-4648-AB29-ACCD8568CC3A}" presName="Name13" presStyleLbl="parChTrans1D2" presStyleIdx="5" presStyleCnt="31"/>
      <dgm:spPr/>
      <dgm:t>
        <a:bodyPr/>
        <a:lstStyle/>
        <a:p>
          <a:endParaRPr lang="pt-BR"/>
        </a:p>
      </dgm:t>
    </dgm:pt>
    <dgm:pt modelId="{2CE0C29B-CC9F-490A-9E27-335E6A51E67B}" type="pres">
      <dgm:prSet presAssocID="{53E967F3-3AFD-4DBE-BD97-DB1B5E07D34B}" presName="childText" presStyleLbl="bgAcc1" presStyleIdx="5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C7C90D-5536-4DB8-830A-8657C7FB0FFB}" type="pres">
      <dgm:prSet presAssocID="{54312F05-DA7E-42EA-ACDF-1C1CF226A326}" presName="Name13" presStyleLbl="parChTrans1D2" presStyleIdx="6" presStyleCnt="31"/>
      <dgm:spPr/>
      <dgm:t>
        <a:bodyPr/>
        <a:lstStyle/>
        <a:p>
          <a:endParaRPr lang="pt-BR"/>
        </a:p>
      </dgm:t>
    </dgm:pt>
    <dgm:pt modelId="{A9DBF148-73E5-4649-AA48-7A46787CCE2F}" type="pres">
      <dgm:prSet presAssocID="{74F34F58-CDEC-4245-AFF3-3EA9C1D3F480}" presName="childText" presStyleLbl="bgAcc1" presStyleIdx="6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E6124D3-3D45-46F0-9F81-9498F79C8BC1}" type="pres">
      <dgm:prSet presAssocID="{CDA8DED7-64A2-4958-A899-AAC8A3799F2E}" presName="root" presStyleCnt="0"/>
      <dgm:spPr/>
    </dgm:pt>
    <dgm:pt modelId="{6D3B0AF6-E814-46EE-A175-5E5239117F69}" type="pres">
      <dgm:prSet presAssocID="{CDA8DED7-64A2-4958-A899-AAC8A3799F2E}" presName="rootComposite" presStyleCnt="0"/>
      <dgm:spPr/>
    </dgm:pt>
    <dgm:pt modelId="{892F6C6A-65D9-4963-A07B-2822B24583F1}" type="pres">
      <dgm:prSet presAssocID="{CDA8DED7-64A2-4958-A899-AAC8A3799F2E}" presName="rootText" presStyleLbl="node1" presStyleIdx="1" presStyleCnt="6"/>
      <dgm:spPr/>
      <dgm:t>
        <a:bodyPr/>
        <a:lstStyle/>
        <a:p>
          <a:endParaRPr lang="pt-BR"/>
        </a:p>
      </dgm:t>
    </dgm:pt>
    <dgm:pt modelId="{A27E95F9-48A2-4538-BEBA-8ECE504A0D82}" type="pres">
      <dgm:prSet presAssocID="{CDA8DED7-64A2-4958-A899-AAC8A3799F2E}" presName="rootConnector" presStyleLbl="node1" presStyleIdx="1" presStyleCnt="6"/>
      <dgm:spPr/>
      <dgm:t>
        <a:bodyPr/>
        <a:lstStyle/>
        <a:p>
          <a:endParaRPr lang="pt-BR"/>
        </a:p>
      </dgm:t>
    </dgm:pt>
    <dgm:pt modelId="{77A16D28-156E-4391-A417-6E730DC4A177}" type="pres">
      <dgm:prSet presAssocID="{CDA8DED7-64A2-4958-A899-AAC8A3799F2E}" presName="childShape" presStyleCnt="0"/>
      <dgm:spPr/>
    </dgm:pt>
    <dgm:pt modelId="{004D2025-2BA5-4ECA-9395-DC06DEB78F9E}" type="pres">
      <dgm:prSet presAssocID="{D6DFA762-53CB-4480-A7DC-6155FCE176D7}" presName="Name13" presStyleLbl="parChTrans1D2" presStyleIdx="7" presStyleCnt="31"/>
      <dgm:spPr/>
      <dgm:t>
        <a:bodyPr/>
        <a:lstStyle/>
        <a:p>
          <a:endParaRPr lang="pt-BR"/>
        </a:p>
      </dgm:t>
    </dgm:pt>
    <dgm:pt modelId="{8F7EA44A-E52E-42CD-8ED6-1C9A9CF36005}" type="pres">
      <dgm:prSet presAssocID="{324905EB-A821-40A8-B195-33137B406901}" presName="childText" presStyleLbl="bgAcc1" presStyleIdx="7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549F78B-EC6B-47DB-B632-7D5A9B574D3A}" type="pres">
      <dgm:prSet presAssocID="{0517B728-D11C-4E75-9B2E-10B9B114E8F6}" presName="Name13" presStyleLbl="parChTrans1D2" presStyleIdx="8" presStyleCnt="31"/>
      <dgm:spPr/>
      <dgm:t>
        <a:bodyPr/>
        <a:lstStyle/>
        <a:p>
          <a:endParaRPr lang="pt-BR"/>
        </a:p>
      </dgm:t>
    </dgm:pt>
    <dgm:pt modelId="{C4514CA1-353F-47C4-8219-0AE62DB8910A}" type="pres">
      <dgm:prSet presAssocID="{51304F28-503C-49AF-AFA4-FE8E627C5CEA}" presName="childText" presStyleLbl="bgAcc1" presStyleIdx="8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7A8F35-F9A1-4D05-BA23-7DC26D90B640}" type="pres">
      <dgm:prSet presAssocID="{09064F29-9806-4BFB-AC8F-AC0854F5D644}" presName="Name13" presStyleLbl="parChTrans1D2" presStyleIdx="9" presStyleCnt="31"/>
      <dgm:spPr/>
      <dgm:t>
        <a:bodyPr/>
        <a:lstStyle/>
        <a:p>
          <a:endParaRPr lang="pt-BR"/>
        </a:p>
      </dgm:t>
    </dgm:pt>
    <dgm:pt modelId="{B58CEAD2-012B-4328-A027-CF19A189D8A2}" type="pres">
      <dgm:prSet presAssocID="{A54BD2B8-E54C-48BC-B427-5DB3DC2D118D}" presName="childText" presStyleLbl="bgAcc1" presStyleIdx="9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23B0328-E678-4FCD-AC09-6458FFB40238}" type="pres">
      <dgm:prSet presAssocID="{F4EEC62F-8B66-4FA3-99D9-BDD596AA4DB1}" presName="Name13" presStyleLbl="parChTrans1D2" presStyleIdx="10" presStyleCnt="31"/>
      <dgm:spPr/>
      <dgm:t>
        <a:bodyPr/>
        <a:lstStyle/>
        <a:p>
          <a:endParaRPr lang="pt-BR"/>
        </a:p>
      </dgm:t>
    </dgm:pt>
    <dgm:pt modelId="{C0AB6D9D-68EA-4EE7-A14D-5ED71847284A}" type="pres">
      <dgm:prSet presAssocID="{DEF7C869-228C-400C-80BE-9B292326BB42}" presName="childText" presStyleLbl="bgAcc1" presStyleIdx="10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B385853-D8F5-4CCB-B325-B584FCC60C24}" type="pres">
      <dgm:prSet presAssocID="{90F8D724-B4FD-42D2-9AAF-96930B1F9EBB}" presName="Name13" presStyleLbl="parChTrans1D2" presStyleIdx="11" presStyleCnt="31"/>
      <dgm:spPr/>
      <dgm:t>
        <a:bodyPr/>
        <a:lstStyle/>
        <a:p>
          <a:endParaRPr lang="pt-BR"/>
        </a:p>
      </dgm:t>
    </dgm:pt>
    <dgm:pt modelId="{3C7E0C83-19D6-4532-8B63-AAEACB6B9813}" type="pres">
      <dgm:prSet presAssocID="{6F532A74-44AE-472B-9379-F6187C6B8E7A}" presName="childText" presStyleLbl="bgAcc1" presStyleIdx="11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EAEDD4-F277-4CFD-8431-9E326F47F70B}" type="pres">
      <dgm:prSet presAssocID="{10B79F67-FE56-4384-BE79-A539592932C0}" presName="Name13" presStyleLbl="parChTrans1D2" presStyleIdx="12" presStyleCnt="31"/>
      <dgm:spPr/>
      <dgm:t>
        <a:bodyPr/>
        <a:lstStyle/>
        <a:p>
          <a:endParaRPr lang="pt-BR"/>
        </a:p>
      </dgm:t>
    </dgm:pt>
    <dgm:pt modelId="{0A6ABA34-525C-4C9E-B152-7DE1FE95C451}" type="pres">
      <dgm:prSet presAssocID="{BF5E3B5D-050B-4767-BF0E-388BF6C38F52}" presName="childText" presStyleLbl="bgAcc1" presStyleIdx="12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C3A3F55-3047-4CAE-A2D2-873E7BFC68D2}" type="pres">
      <dgm:prSet presAssocID="{849FFD1B-81FC-4E19-8031-2864870379F0}" presName="root" presStyleCnt="0"/>
      <dgm:spPr/>
    </dgm:pt>
    <dgm:pt modelId="{1CA067C4-1781-4DF1-AA0B-74ACE60A503B}" type="pres">
      <dgm:prSet presAssocID="{849FFD1B-81FC-4E19-8031-2864870379F0}" presName="rootComposite" presStyleCnt="0"/>
      <dgm:spPr/>
    </dgm:pt>
    <dgm:pt modelId="{A41B6383-D293-4F0C-88D7-C6BA378B6D98}" type="pres">
      <dgm:prSet presAssocID="{849FFD1B-81FC-4E19-8031-2864870379F0}" presName="rootText" presStyleLbl="node1" presStyleIdx="2" presStyleCnt="6"/>
      <dgm:spPr/>
      <dgm:t>
        <a:bodyPr/>
        <a:lstStyle/>
        <a:p>
          <a:endParaRPr lang="pt-BR"/>
        </a:p>
      </dgm:t>
    </dgm:pt>
    <dgm:pt modelId="{F0778952-460B-4F98-AFC9-9443219480CF}" type="pres">
      <dgm:prSet presAssocID="{849FFD1B-81FC-4E19-8031-2864870379F0}" presName="rootConnector" presStyleLbl="node1" presStyleIdx="2" presStyleCnt="6"/>
      <dgm:spPr/>
      <dgm:t>
        <a:bodyPr/>
        <a:lstStyle/>
        <a:p>
          <a:endParaRPr lang="pt-BR"/>
        </a:p>
      </dgm:t>
    </dgm:pt>
    <dgm:pt modelId="{8672BF94-9BBB-4056-BB55-982416DA59E2}" type="pres">
      <dgm:prSet presAssocID="{849FFD1B-81FC-4E19-8031-2864870379F0}" presName="childShape" presStyleCnt="0"/>
      <dgm:spPr/>
    </dgm:pt>
    <dgm:pt modelId="{A2385F33-C504-4ADF-B439-C10B91E7B827}" type="pres">
      <dgm:prSet presAssocID="{22338A73-BA83-4770-8BBE-4106CEC328EF}" presName="Name13" presStyleLbl="parChTrans1D2" presStyleIdx="13" presStyleCnt="31"/>
      <dgm:spPr/>
      <dgm:t>
        <a:bodyPr/>
        <a:lstStyle/>
        <a:p>
          <a:endParaRPr lang="pt-BR"/>
        </a:p>
      </dgm:t>
    </dgm:pt>
    <dgm:pt modelId="{AB0F0002-4497-4470-A202-22BF0D072285}" type="pres">
      <dgm:prSet presAssocID="{D1966E31-BFF4-4B42-95AD-A378AA8EA440}" presName="childText" presStyleLbl="bgAcc1" presStyleIdx="13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5F27D3-1050-4407-AFC8-A06371ED3961}" type="pres">
      <dgm:prSet presAssocID="{96482DAF-B28A-4ABA-A04F-61DD94BEA641}" presName="Name13" presStyleLbl="parChTrans1D2" presStyleIdx="14" presStyleCnt="31"/>
      <dgm:spPr/>
      <dgm:t>
        <a:bodyPr/>
        <a:lstStyle/>
        <a:p>
          <a:endParaRPr lang="pt-BR"/>
        </a:p>
      </dgm:t>
    </dgm:pt>
    <dgm:pt modelId="{5B55AB32-1461-413D-8693-0C00FBE6A2CB}" type="pres">
      <dgm:prSet presAssocID="{192456A0-3D69-49F4-B5CA-196F99ACE22E}" presName="childText" presStyleLbl="bgAcc1" presStyleIdx="14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1CCA07E-766D-44D4-A7A9-A062A7E79FE3}" type="pres">
      <dgm:prSet presAssocID="{0867C3DC-5040-4C20-A12C-0E66E86082C8}" presName="Name13" presStyleLbl="parChTrans1D2" presStyleIdx="15" presStyleCnt="31"/>
      <dgm:spPr/>
      <dgm:t>
        <a:bodyPr/>
        <a:lstStyle/>
        <a:p>
          <a:endParaRPr lang="pt-BR"/>
        </a:p>
      </dgm:t>
    </dgm:pt>
    <dgm:pt modelId="{144FABC1-1F2C-418D-84F0-C6AE363FDC1F}" type="pres">
      <dgm:prSet presAssocID="{E274C93A-3BDA-4F4F-A221-2F5271A24656}" presName="childText" presStyleLbl="bgAcc1" presStyleIdx="15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5FB2C6-88AF-4ED7-94D2-81189A366E08}" type="pres">
      <dgm:prSet presAssocID="{28AACEFB-7904-4B4E-B6D6-CB9175503ECF}" presName="Name13" presStyleLbl="parChTrans1D2" presStyleIdx="16" presStyleCnt="31"/>
      <dgm:spPr/>
      <dgm:t>
        <a:bodyPr/>
        <a:lstStyle/>
        <a:p>
          <a:endParaRPr lang="pt-BR"/>
        </a:p>
      </dgm:t>
    </dgm:pt>
    <dgm:pt modelId="{E6E33B2B-F5A9-406F-B3D4-A6F8254CDBC6}" type="pres">
      <dgm:prSet presAssocID="{0DD62FED-916D-4224-9992-51B3AA4D1988}" presName="childText" presStyleLbl="bgAcc1" presStyleIdx="16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5AA80E-BDDF-461D-A4F5-4C647EEB000B}" type="pres">
      <dgm:prSet presAssocID="{EBD8394F-88A0-4D23-81FF-AE01F06CACDD}" presName="root" presStyleCnt="0"/>
      <dgm:spPr/>
    </dgm:pt>
    <dgm:pt modelId="{6CE4FFCE-C72E-49C5-ABD1-BD2284FCF290}" type="pres">
      <dgm:prSet presAssocID="{EBD8394F-88A0-4D23-81FF-AE01F06CACDD}" presName="rootComposite" presStyleCnt="0"/>
      <dgm:spPr/>
    </dgm:pt>
    <dgm:pt modelId="{B7F201CC-BE93-4B9B-9FA5-1370B998ECFC}" type="pres">
      <dgm:prSet presAssocID="{EBD8394F-88A0-4D23-81FF-AE01F06CACDD}" presName="rootText" presStyleLbl="node1" presStyleIdx="3" presStyleCnt="6"/>
      <dgm:spPr/>
      <dgm:t>
        <a:bodyPr/>
        <a:lstStyle/>
        <a:p>
          <a:endParaRPr lang="pt-BR"/>
        </a:p>
      </dgm:t>
    </dgm:pt>
    <dgm:pt modelId="{438951CC-DFA9-4A9A-B0B1-668A24386861}" type="pres">
      <dgm:prSet presAssocID="{EBD8394F-88A0-4D23-81FF-AE01F06CACDD}" presName="rootConnector" presStyleLbl="node1" presStyleIdx="3" presStyleCnt="6"/>
      <dgm:spPr/>
      <dgm:t>
        <a:bodyPr/>
        <a:lstStyle/>
        <a:p>
          <a:endParaRPr lang="pt-BR"/>
        </a:p>
      </dgm:t>
    </dgm:pt>
    <dgm:pt modelId="{F8E2B08C-8733-497A-92C3-5C18F4C856D9}" type="pres">
      <dgm:prSet presAssocID="{EBD8394F-88A0-4D23-81FF-AE01F06CACDD}" presName="childShape" presStyleCnt="0"/>
      <dgm:spPr/>
    </dgm:pt>
    <dgm:pt modelId="{16CB3F43-B8CE-4F27-8D91-0C5B94B69334}" type="pres">
      <dgm:prSet presAssocID="{5C4EE96B-E0CA-43BF-9B40-610FF4C26852}" presName="Name13" presStyleLbl="parChTrans1D2" presStyleIdx="17" presStyleCnt="31"/>
      <dgm:spPr/>
      <dgm:t>
        <a:bodyPr/>
        <a:lstStyle/>
        <a:p>
          <a:endParaRPr lang="pt-BR"/>
        </a:p>
      </dgm:t>
    </dgm:pt>
    <dgm:pt modelId="{A14A73A0-78CB-421D-9EC7-7D792A8797A7}" type="pres">
      <dgm:prSet presAssocID="{DE122CCA-2E42-4546-8403-D33F8D5624DC}" presName="childText" presStyleLbl="bgAcc1" presStyleIdx="17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C282845-BC30-4CD6-870F-07648F7884D5}" type="pres">
      <dgm:prSet presAssocID="{A5D87EE9-1327-4DCD-B561-79E48101F3DC}" presName="Name13" presStyleLbl="parChTrans1D2" presStyleIdx="18" presStyleCnt="31"/>
      <dgm:spPr/>
      <dgm:t>
        <a:bodyPr/>
        <a:lstStyle/>
        <a:p>
          <a:endParaRPr lang="pt-BR"/>
        </a:p>
      </dgm:t>
    </dgm:pt>
    <dgm:pt modelId="{A6E4F422-0A78-41A9-97E8-F56B83DA5CAC}" type="pres">
      <dgm:prSet presAssocID="{6BC89D4F-4075-49B8-9BCE-92180819F4FB}" presName="childText" presStyleLbl="bgAcc1" presStyleIdx="18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875F4E1-9AAF-4A4A-9B3E-DFD63C46D186}" type="pres">
      <dgm:prSet presAssocID="{20E64323-2831-460F-8716-BC25B19116A7}" presName="Name13" presStyleLbl="parChTrans1D2" presStyleIdx="19" presStyleCnt="31"/>
      <dgm:spPr/>
      <dgm:t>
        <a:bodyPr/>
        <a:lstStyle/>
        <a:p>
          <a:endParaRPr lang="pt-BR"/>
        </a:p>
      </dgm:t>
    </dgm:pt>
    <dgm:pt modelId="{25B4227F-CACC-4A3B-B74D-9323FEAD55A9}" type="pres">
      <dgm:prSet presAssocID="{35B1DC8B-7DD8-487A-A6ED-D4D14E6920A0}" presName="childText" presStyleLbl="bgAcc1" presStyleIdx="19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2735748-AC04-401B-BB23-4C99B85A3980}" type="pres">
      <dgm:prSet presAssocID="{04DED959-C02A-4F9E-BF1C-0EFADB83841F}" presName="Name13" presStyleLbl="parChTrans1D2" presStyleIdx="20" presStyleCnt="31"/>
      <dgm:spPr/>
      <dgm:t>
        <a:bodyPr/>
        <a:lstStyle/>
        <a:p>
          <a:endParaRPr lang="pt-BR"/>
        </a:p>
      </dgm:t>
    </dgm:pt>
    <dgm:pt modelId="{322A88CA-61E4-48D5-8518-5AB5E88EDE16}" type="pres">
      <dgm:prSet presAssocID="{31F3E329-63A3-414E-A895-9FE284B17CEC}" presName="childText" presStyleLbl="bgAcc1" presStyleIdx="20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EDFCF3-7165-4C20-A043-BD75466EEA96}" type="pres">
      <dgm:prSet presAssocID="{3D108491-FCD4-4062-8B8D-CEF56B77D6E6}" presName="root" presStyleCnt="0"/>
      <dgm:spPr/>
    </dgm:pt>
    <dgm:pt modelId="{21D7EF97-CBEA-421D-8EF4-D730BFC784B5}" type="pres">
      <dgm:prSet presAssocID="{3D108491-FCD4-4062-8B8D-CEF56B77D6E6}" presName="rootComposite" presStyleCnt="0"/>
      <dgm:spPr/>
    </dgm:pt>
    <dgm:pt modelId="{C04401FF-727D-4239-8520-78415D865108}" type="pres">
      <dgm:prSet presAssocID="{3D108491-FCD4-4062-8B8D-CEF56B77D6E6}" presName="rootText" presStyleLbl="node1" presStyleIdx="4" presStyleCnt="6"/>
      <dgm:spPr/>
      <dgm:t>
        <a:bodyPr/>
        <a:lstStyle/>
        <a:p>
          <a:endParaRPr lang="pt-BR"/>
        </a:p>
      </dgm:t>
    </dgm:pt>
    <dgm:pt modelId="{F5346127-79D0-4781-B137-667746483EF8}" type="pres">
      <dgm:prSet presAssocID="{3D108491-FCD4-4062-8B8D-CEF56B77D6E6}" presName="rootConnector" presStyleLbl="node1" presStyleIdx="4" presStyleCnt="6"/>
      <dgm:spPr/>
      <dgm:t>
        <a:bodyPr/>
        <a:lstStyle/>
        <a:p>
          <a:endParaRPr lang="pt-BR"/>
        </a:p>
      </dgm:t>
    </dgm:pt>
    <dgm:pt modelId="{F115BF20-955A-446A-8EB0-AF3B59229222}" type="pres">
      <dgm:prSet presAssocID="{3D108491-FCD4-4062-8B8D-CEF56B77D6E6}" presName="childShape" presStyleCnt="0"/>
      <dgm:spPr/>
    </dgm:pt>
    <dgm:pt modelId="{37EABA27-2B2E-4142-ACC7-489C519F3F62}" type="pres">
      <dgm:prSet presAssocID="{2809D532-A371-477E-8803-62853117D925}" presName="Name13" presStyleLbl="parChTrans1D2" presStyleIdx="21" presStyleCnt="31"/>
      <dgm:spPr/>
      <dgm:t>
        <a:bodyPr/>
        <a:lstStyle/>
        <a:p>
          <a:endParaRPr lang="pt-BR"/>
        </a:p>
      </dgm:t>
    </dgm:pt>
    <dgm:pt modelId="{700A60DF-AEB8-4D03-B024-E0ADE6638526}" type="pres">
      <dgm:prSet presAssocID="{DC82ADB9-4CAC-47AC-A582-8A54063B5295}" presName="childText" presStyleLbl="bgAcc1" presStyleIdx="21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4FFC22F-3138-43C1-8C41-C506C89E66D5}" type="pres">
      <dgm:prSet presAssocID="{3A7A8463-3C20-45AF-9179-52585FE784FD}" presName="Name13" presStyleLbl="parChTrans1D2" presStyleIdx="22" presStyleCnt="31"/>
      <dgm:spPr/>
      <dgm:t>
        <a:bodyPr/>
        <a:lstStyle/>
        <a:p>
          <a:endParaRPr lang="pt-BR"/>
        </a:p>
      </dgm:t>
    </dgm:pt>
    <dgm:pt modelId="{72BEE84F-3F45-4732-9912-58E5A38823DA}" type="pres">
      <dgm:prSet presAssocID="{F083B8B6-3603-463E-95FF-42734A0A5606}" presName="childText" presStyleLbl="bgAcc1" presStyleIdx="22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4AD277D-510E-4285-A3C4-15D566F5F146}" type="pres">
      <dgm:prSet presAssocID="{66604563-75D9-4896-AC9A-1B5D6F5CEB83}" presName="Name13" presStyleLbl="parChTrans1D2" presStyleIdx="23" presStyleCnt="31"/>
      <dgm:spPr/>
      <dgm:t>
        <a:bodyPr/>
        <a:lstStyle/>
        <a:p>
          <a:endParaRPr lang="pt-BR"/>
        </a:p>
      </dgm:t>
    </dgm:pt>
    <dgm:pt modelId="{9740B5B8-5CA1-44B5-BEC0-9DB68EB679F2}" type="pres">
      <dgm:prSet presAssocID="{BDD62376-34CB-47A2-A88E-27644F38F666}" presName="childText" presStyleLbl="bgAcc1" presStyleIdx="23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C15EBBE-19CC-417C-B4C7-D2987031ED5E}" type="pres">
      <dgm:prSet presAssocID="{EEAF98FD-9C7A-49FD-9991-B96E82998B2E}" presName="Name13" presStyleLbl="parChTrans1D2" presStyleIdx="24" presStyleCnt="31"/>
      <dgm:spPr/>
      <dgm:t>
        <a:bodyPr/>
        <a:lstStyle/>
        <a:p>
          <a:endParaRPr lang="pt-BR"/>
        </a:p>
      </dgm:t>
    </dgm:pt>
    <dgm:pt modelId="{1FBBED6C-6588-408D-A854-1F6E35BCA31D}" type="pres">
      <dgm:prSet presAssocID="{DCDAD2E8-5365-4BE5-8297-D117C5AFB0D2}" presName="childText" presStyleLbl="bgAcc1" presStyleIdx="24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56AEF25-A481-40A4-ABAA-B3529EEC7FA7}" type="pres">
      <dgm:prSet presAssocID="{662697FD-E255-41BF-AFD0-C6676269C562}" presName="root" presStyleCnt="0"/>
      <dgm:spPr/>
    </dgm:pt>
    <dgm:pt modelId="{6BD18F80-562F-4047-B043-6BEC4D2DF772}" type="pres">
      <dgm:prSet presAssocID="{662697FD-E255-41BF-AFD0-C6676269C562}" presName="rootComposite" presStyleCnt="0"/>
      <dgm:spPr/>
    </dgm:pt>
    <dgm:pt modelId="{3BE22AAF-1764-49EB-B2E7-BD7D40BC1AB6}" type="pres">
      <dgm:prSet presAssocID="{662697FD-E255-41BF-AFD0-C6676269C562}" presName="rootText" presStyleLbl="node1" presStyleIdx="5" presStyleCnt="6"/>
      <dgm:spPr/>
      <dgm:t>
        <a:bodyPr/>
        <a:lstStyle/>
        <a:p>
          <a:endParaRPr lang="pt-BR"/>
        </a:p>
      </dgm:t>
    </dgm:pt>
    <dgm:pt modelId="{3E43CFFA-9A3E-4AAD-A9E2-5D876568988B}" type="pres">
      <dgm:prSet presAssocID="{662697FD-E255-41BF-AFD0-C6676269C562}" presName="rootConnector" presStyleLbl="node1" presStyleIdx="5" presStyleCnt="6"/>
      <dgm:spPr/>
      <dgm:t>
        <a:bodyPr/>
        <a:lstStyle/>
        <a:p>
          <a:endParaRPr lang="pt-BR"/>
        </a:p>
      </dgm:t>
    </dgm:pt>
    <dgm:pt modelId="{F470E030-3CDC-43DF-AC32-A75CB603B06D}" type="pres">
      <dgm:prSet presAssocID="{662697FD-E255-41BF-AFD0-C6676269C562}" presName="childShape" presStyleCnt="0"/>
      <dgm:spPr/>
    </dgm:pt>
    <dgm:pt modelId="{196F393B-F6C7-4867-96C5-EE337AB7673D}" type="pres">
      <dgm:prSet presAssocID="{2EA778A8-C9A1-4096-8F21-A5824386FFE1}" presName="Name13" presStyleLbl="parChTrans1D2" presStyleIdx="25" presStyleCnt="31"/>
      <dgm:spPr/>
      <dgm:t>
        <a:bodyPr/>
        <a:lstStyle/>
        <a:p>
          <a:endParaRPr lang="pt-BR"/>
        </a:p>
      </dgm:t>
    </dgm:pt>
    <dgm:pt modelId="{3E354E71-8E4F-4FFC-963E-252F4EF8C9D8}" type="pres">
      <dgm:prSet presAssocID="{A6737BE7-5561-4C12-817D-42D3A986B9FD}" presName="childText" presStyleLbl="bgAcc1" presStyleIdx="25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1192340-CABB-4276-955C-19CDAE157C8F}" type="pres">
      <dgm:prSet presAssocID="{879ADC42-C5ED-4F21-99FE-A58C4D44A081}" presName="Name13" presStyleLbl="parChTrans1D2" presStyleIdx="26" presStyleCnt="31"/>
      <dgm:spPr/>
      <dgm:t>
        <a:bodyPr/>
        <a:lstStyle/>
        <a:p>
          <a:endParaRPr lang="pt-BR"/>
        </a:p>
      </dgm:t>
    </dgm:pt>
    <dgm:pt modelId="{8E9BB6BF-5354-4818-92EF-562797926AFB}" type="pres">
      <dgm:prSet presAssocID="{3EEB7E89-9A13-4DD3-9DD2-5FB97A12E944}" presName="childText" presStyleLbl="bgAcc1" presStyleIdx="26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05D5677-2642-47EA-95E2-C5B120DE9728}" type="pres">
      <dgm:prSet presAssocID="{D3FF6BB4-2CD9-478E-9395-83A936FCA4EA}" presName="Name13" presStyleLbl="parChTrans1D2" presStyleIdx="27" presStyleCnt="31"/>
      <dgm:spPr/>
      <dgm:t>
        <a:bodyPr/>
        <a:lstStyle/>
        <a:p>
          <a:endParaRPr lang="pt-BR"/>
        </a:p>
      </dgm:t>
    </dgm:pt>
    <dgm:pt modelId="{2E61A41B-8607-4875-8538-8FFA4F99647C}" type="pres">
      <dgm:prSet presAssocID="{E70A0A09-08B0-4D53-BFB9-1FDC22B15700}" presName="childText" presStyleLbl="bgAcc1" presStyleIdx="27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8518A82-A1C8-46C2-B9CB-C98878A9B675}" type="pres">
      <dgm:prSet presAssocID="{04FA4CE6-F699-456E-A2AF-0AC0583D5E3A}" presName="Name13" presStyleLbl="parChTrans1D2" presStyleIdx="28" presStyleCnt="31"/>
      <dgm:spPr/>
      <dgm:t>
        <a:bodyPr/>
        <a:lstStyle/>
        <a:p>
          <a:endParaRPr lang="pt-BR"/>
        </a:p>
      </dgm:t>
    </dgm:pt>
    <dgm:pt modelId="{5350C5E7-0F40-4635-BE13-F4959BD4F72D}" type="pres">
      <dgm:prSet presAssocID="{74E93DF0-A4AF-47D9-9AEE-198790B4141B}" presName="childText" presStyleLbl="bgAcc1" presStyleIdx="28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45E88F8-0B96-4976-BB6C-182E00B793E9}" type="pres">
      <dgm:prSet presAssocID="{3168AEE1-738E-4CDC-82E3-90CA97DE1C1F}" presName="Name13" presStyleLbl="parChTrans1D2" presStyleIdx="29" presStyleCnt="31"/>
      <dgm:spPr/>
      <dgm:t>
        <a:bodyPr/>
        <a:lstStyle/>
        <a:p>
          <a:endParaRPr lang="pt-BR"/>
        </a:p>
      </dgm:t>
    </dgm:pt>
    <dgm:pt modelId="{2F821981-5C90-450E-A1F5-CA03D657D6D1}" type="pres">
      <dgm:prSet presAssocID="{20F37A5B-4E00-4534-A2DE-F549430ECF00}" presName="childText" presStyleLbl="bgAcc1" presStyleIdx="29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C5722DC-44E9-43A8-B34B-BF700A4FED6E}" type="pres">
      <dgm:prSet presAssocID="{2A21BD3A-5EC9-45B6-8462-609C158A0ACF}" presName="Name13" presStyleLbl="parChTrans1D2" presStyleIdx="30" presStyleCnt="31"/>
      <dgm:spPr/>
      <dgm:t>
        <a:bodyPr/>
        <a:lstStyle/>
        <a:p>
          <a:endParaRPr lang="pt-BR"/>
        </a:p>
      </dgm:t>
    </dgm:pt>
    <dgm:pt modelId="{120E2862-A2F1-4BF9-8EA7-7D77FD584C82}" type="pres">
      <dgm:prSet presAssocID="{3B197569-99D0-40F2-87A6-428A1C6CD8E4}" presName="childText" presStyleLbl="bgAcc1" presStyleIdx="30" presStyleCnt="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A1E936F-236E-4AF4-8702-DCC2AED5DA22}" type="presOf" srcId="{3D108491-FCD4-4062-8B8D-CEF56B77D6E6}" destId="{C04401FF-727D-4239-8520-78415D865108}" srcOrd="0" destOrd="0" presId="urn:microsoft.com/office/officeart/2005/8/layout/hierarchy3"/>
    <dgm:cxn modelId="{89B09E3B-D44C-44D7-8B5A-D2DE1502A3FD}" type="presOf" srcId="{31F3E329-63A3-414E-A895-9FE284B17CEC}" destId="{322A88CA-61E4-48D5-8518-5AB5E88EDE16}" srcOrd="0" destOrd="0" presId="urn:microsoft.com/office/officeart/2005/8/layout/hierarchy3"/>
    <dgm:cxn modelId="{E391CA13-A539-44A3-96AB-BC909561D60C}" type="presOf" srcId="{BF5E3B5D-050B-4767-BF0E-388BF6C38F52}" destId="{0A6ABA34-525C-4C9E-B152-7DE1FE95C451}" srcOrd="0" destOrd="0" presId="urn:microsoft.com/office/officeart/2005/8/layout/hierarchy3"/>
    <dgm:cxn modelId="{61DD57C3-787E-4349-A821-6363B5C9D14F}" type="presOf" srcId="{DCDAD2E8-5365-4BE5-8297-D117C5AFB0D2}" destId="{1FBBED6C-6588-408D-A854-1F6E35BCA31D}" srcOrd="0" destOrd="0" presId="urn:microsoft.com/office/officeart/2005/8/layout/hierarchy3"/>
    <dgm:cxn modelId="{2F30AD49-34EC-432E-A61E-D15423FBDFEE}" type="presOf" srcId="{E70A0A09-08B0-4D53-BFB9-1FDC22B15700}" destId="{2E61A41B-8607-4875-8538-8FFA4F99647C}" srcOrd="0" destOrd="0" presId="urn:microsoft.com/office/officeart/2005/8/layout/hierarchy3"/>
    <dgm:cxn modelId="{BB735B5A-B436-41C7-B8A7-E29404B5C97A}" type="presOf" srcId="{F4EEC62F-8B66-4FA3-99D9-BDD596AA4DB1}" destId="{723B0328-E678-4FCD-AC09-6458FFB40238}" srcOrd="0" destOrd="0" presId="urn:microsoft.com/office/officeart/2005/8/layout/hierarchy3"/>
    <dgm:cxn modelId="{728C1920-C9BB-4550-81BF-F18C6998FAE2}" type="presOf" srcId="{2A21BD3A-5EC9-45B6-8462-609C158A0ACF}" destId="{EC5722DC-44E9-43A8-B34B-BF700A4FED6E}" srcOrd="0" destOrd="0" presId="urn:microsoft.com/office/officeart/2005/8/layout/hierarchy3"/>
    <dgm:cxn modelId="{B34219EE-216A-4864-B84F-273874D27D6D}" srcId="{849FFD1B-81FC-4E19-8031-2864870379F0}" destId="{E274C93A-3BDA-4F4F-A221-2F5271A24656}" srcOrd="2" destOrd="0" parTransId="{0867C3DC-5040-4C20-A12C-0E66E86082C8}" sibTransId="{7AB6E183-719A-4AF1-9779-2CC2F3B0B217}"/>
    <dgm:cxn modelId="{18AA1B6D-0948-43BC-A628-4EF92FD29A5A}" type="presOf" srcId="{3168AEE1-738E-4CDC-82E3-90CA97DE1C1F}" destId="{E45E88F8-0B96-4976-BB6C-182E00B793E9}" srcOrd="0" destOrd="0" presId="urn:microsoft.com/office/officeart/2005/8/layout/hierarchy3"/>
    <dgm:cxn modelId="{4E21112F-01A9-4591-AE60-FCD46F697123}" srcId="{EBD8394F-88A0-4D23-81FF-AE01F06CACDD}" destId="{35B1DC8B-7DD8-487A-A6ED-D4D14E6920A0}" srcOrd="2" destOrd="0" parTransId="{20E64323-2831-460F-8716-BC25B19116A7}" sibTransId="{C1D13CD7-9043-410C-A8FD-25985A8E6F8A}"/>
    <dgm:cxn modelId="{D150538C-40BD-4F24-A9D0-8051848FE923}" type="presOf" srcId="{74F34F58-CDEC-4245-AFF3-3EA9C1D3F480}" destId="{A9DBF148-73E5-4649-AA48-7A46787CCE2F}" srcOrd="0" destOrd="0" presId="urn:microsoft.com/office/officeart/2005/8/layout/hierarchy3"/>
    <dgm:cxn modelId="{904D3D9D-C32F-40F7-989D-2F72FD2C6948}" type="presOf" srcId="{879ADC42-C5ED-4F21-99FE-A58C4D44A081}" destId="{71192340-CABB-4276-955C-19CDAE157C8F}" srcOrd="0" destOrd="0" presId="urn:microsoft.com/office/officeart/2005/8/layout/hierarchy3"/>
    <dgm:cxn modelId="{B36D8A54-A506-4C93-87F1-4C546DA1F444}" type="presOf" srcId="{2809D532-A371-477E-8803-62853117D925}" destId="{37EABA27-2B2E-4142-ACC7-489C519F3F62}" srcOrd="0" destOrd="0" presId="urn:microsoft.com/office/officeart/2005/8/layout/hierarchy3"/>
    <dgm:cxn modelId="{DAAEFABE-F98A-467C-85EB-2B8787796AF6}" srcId="{CDA8DED7-64A2-4958-A899-AAC8A3799F2E}" destId="{BF5E3B5D-050B-4767-BF0E-388BF6C38F52}" srcOrd="5" destOrd="0" parTransId="{10B79F67-FE56-4384-BE79-A539592932C0}" sibTransId="{92A5C20E-EB07-4018-9918-5387BFFB8B33}"/>
    <dgm:cxn modelId="{63B4514D-A68E-4774-8597-1A98823B8B41}" type="presOf" srcId="{66604563-75D9-4896-AC9A-1B5D6F5CEB83}" destId="{C4AD277D-510E-4285-A3C4-15D566F5F146}" srcOrd="0" destOrd="0" presId="urn:microsoft.com/office/officeart/2005/8/layout/hierarchy3"/>
    <dgm:cxn modelId="{0F69B87A-C8D3-4712-9133-DE4F9DA83B13}" type="presOf" srcId="{8CCBBDBA-7D1A-494D-BB1A-AF3DE6ACC48E}" destId="{DB2CE30A-998F-480D-AFEC-703888D24DF8}" srcOrd="0" destOrd="0" presId="urn:microsoft.com/office/officeart/2005/8/layout/hierarchy3"/>
    <dgm:cxn modelId="{AC88FBD9-A2C7-4A8E-86E4-21234720E7E1}" type="presOf" srcId="{CDA8DED7-64A2-4958-A899-AAC8A3799F2E}" destId="{A27E95F9-48A2-4538-BEBA-8ECE504A0D82}" srcOrd="1" destOrd="0" presId="urn:microsoft.com/office/officeart/2005/8/layout/hierarchy3"/>
    <dgm:cxn modelId="{D6AC838F-8652-4629-98C5-211DF2C26A97}" srcId="{94508B46-C260-4038-86C7-367FDFF4C7E3}" destId="{71906449-B3C9-4621-8EDB-9756FC3E54CF}" srcOrd="3" destOrd="0" parTransId="{F5545911-78AA-48EF-A6E9-10EB76E591C8}" sibTransId="{7B3606B4-1192-4F2C-80AA-5258DF2B4A4E}"/>
    <dgm:cxn modelId="{85A8F66D-415C-4A53-A0B8-1121C17B672F}" type="presOf" srcId="{0AFB532D-9433-465F-9B6E-C570E73D6FB2}" destId="{7B8032F0-7C45-4089-A4EA-90B71D41B13D}" srcOrd="0" destOrd="0" presId="urn:microsoft.com/office/officeart/2005/8/layout/hierarchy3"/>
    <dgm:cxn modelId="{C2ABBA68-26EC-4E3C-86E8-048268E41263}" type="presOf" srcId="{22338A73-BA83-4770-8BBE-4106CEC328EF}" destId="{A2385F33-C504-4ADF-B439-C10B91E7B827}" srcOrd="0" destOrd="0" presId="urn:microsoft.com/office/officeart/2005/8/layout/hierarchy3"/>
    <dgm:cxn modelId="{4B7F2E7F-CC66-4DDA-AF74-D7B1C45D37E4}" type="presOf" srcId="{F083B8B6-3603-463E-95FF-42734A0A5606}" destId="{72BEE84F-3F45-4732-9912-58E5A38823DA}" srcOrd="0" destOrd="0" presId="urn:microsoft.com/office/officeart/2005/8/layout/hierarchy3"/>
    <dgm:cxn modelId="{1B9D0545-3F75-4141-BC1F-DD3688A633DC}" type="presOf" srcId="{35B1DC8B-7DD8-487A-A6ED-D4D14E6920A0}" destId="{25B4227F-CACC-4A3B-B74D-9323FEAD55A9}" srcOrd="0" destOrd="0" presId="urn:microsoft.com/office/officeart/2005/8/layout/hierarchy3"/>
    <dgm:cxn modelId="{32977E42-830A-4127-B82B-A8DA67564043}" type="presOf" srcId="{849FFD1B-81FC-4E19-8031-2864870379F0}" destId="{A41B6383-D293-4F0C-88D7-C6BA378B6D98}" srcOrd="0" destOrd="0" presId="urn:microsoft.com/office/officeart/2005/8/layout/hierarchy3"/>
    <dgm:cxn modelId="{6278CFAA-401B-4077-B276-82D08DCF07E3}" srcId="{EBD8394F-88A0-4D23-81FF-AE01F06CACDD}" destId="{6BC89D4F-4075-49B8-9BCE-92180819F4FB}" srcOrd="1" destOrd="0" parTransId="{A5D87EE9-1327-4DCD-B561-79E48101F3DC}" sibTransId="{A9903B0E-8DA6-410A-BEB4-99552C33128B}"/>
    <dgm:cxn modelId="{D31D22E5-4C8A-42F1-9043-AAAE7CB1A28B}" type="presOf" srcId="{E274C93A-3BDA-4F4F-A221-2F5271A24656}" destId="{144FABC1-1F2C-418D-84F0-C6AE363FDC1F}" srcOrd="0" destOrd="0" presId="urn:microsoft.com/office/officeart/2005/8/layout/hierarchy3"/>
    <dgm:cxn modelId="{1745B4B0-0F14-43A5-8EB0-5574853A60EE}" srcId="{CDA8DED7-64A2-4958-A899-AAC8A3799F2E}" destId="{DEF7C869-228C-400C-80BE-9B292326BB42}" srcOrd="3" destOrd="0" parTransId="{F4EEC62F-8B66-4FA3-99D9-BDD596AA4DB1}" sibTransId="{FCC7B629-5FBE-41EE-812E-343A23B86C6F}"/>
    <dgm:cxn modelId="{1CFA3B86-D6BE-4184-9B05-37F779E937F5}" type="presOf" srcId="{324905EB-A821-40A8-B195-33137B406901}" destId="{8F7EA44A-E52E-42CD-8ED6-1C9A9CF36005}" srcOrd="0" destOrd="0" presId="urn:microsoft.com/office/officeart/2005/8/layout/hierarchy3"/>
    <dgm:cxn modelId="{DF87C000-DFD6-4826-82C2-89273B073122}" type="presOf" srcId="{D3FF6BB4-2CD9-478E-9395-83A936FCA4EA}" destId="{605D5677-2642-47EA-95E2-C5B120DE9728}" srcOrd="0" destOrd="0" presId="urn:microsoft.com/office/officeart/2005/8/layout/hierarchy3"/>
    <dgm:cxn modelId="{D5630C49-CA49-46D9-AE24-A43782D6BE92}" type="presOf" srcId="{04AFD94F-DACF-42FA-9CF2-5607117A3EAA}" destId="{5472E871-287D-4999-BBC5-0B008D69EE09}" srcOrd="0" destOrd="0" presId="urn:microsoft.com/office/officeart/2005/8/layout/hierarchy3"/>
    <dgm:cxn modelId="{52657413-3D9D-4F1F-968E-A52623EBA93C}" srcId="{849FFD1B-81FC-4E19-8031-2864870379F0}" destId="{D1966E31-BFF4-4B42-95AD-A378AA8EA440}" srcOrd="0" destOrd="0" parTransId="{22338A73-BA83-4770-8BBE-4106CEC328EF}" sibTransId="{642D8852-1E10-4132-92C3-76E014D25E5A}"/>
    <dgm:cxn modelId="{22A64B66-E5F6-432F-A54E-2CFB01602FF7}" type="presOf" srcId="{96482DAF-B28A-4ABA-A04F-61DD94BEA641}" destId="{B35F27D3-1050-4407-AFC8-A06371ED3961}" srcOrd="0" destOrd="0" presId="urn:microsoft.com/office/officeart/2005/8/layout/hierarchy3"/>
    <dgm:cxn modelId="{F8D2ED57-2CA6-454B-BE0E-2962F4EF0AD6}" srcId="{662697FD-E255-41BF-AFD0-C6676269C562}" destId="{3B197569-99D0-40F2-87A6-428A1C6CD8E4}" srcOrd="5" destOrd="0" parTransId="{2A21BD3A-5EC9-45B6-8462-609C158A0ACF}" sibTransId="{1060D554-F0E8-4C59-8ED0-6D2FBC8C43C6}"/>
    <dgm:cxn modelId="{102E40B9-4E8C-43E3-B445-B3BFDAF07924}" srcId="{662697FD-E255-41BF-AFD0-C6676269C562}" destId="{A6737BE7-5561-4C12-817D-42D3A986B9FD}" srcOrd="0" destOrd="0" parTransId="{2EA778A8-C9A1-4096-8F21-A5824386FFE1}" sibTransId="{2D8544CA-CD5A-4E4B-98DC-857FB1B0048B}"/>
    <dgm:cxn modelId="{3F9E8B5F-F60D-4115-BC87-4F51BEA95DA8}" srcId="{94508B46-C260-4038-86C7-367FDFF4C7E3}" destId="{3BCF92D6-F5AD-4CB8-8123-15F9F3C448BA}" srcOrd="1" destOrd="0" parTransId="{04AFD94F-DACF-42FA-9CF2-5607117A3EAA}" sibTransId="{B4CAF644-69A5-4D4D-855F-6384A724EC6B}"/>
    <dgm:cxn modelId="{59C2E211-C900-4E33-B9D2-AF02C1795350}" type="presOf" srcId="{5C4EE96B-E0CA-43BF-9B40-610FF4C26852}" destId="{16CB3F43-B8CE-4F27-8D91-0C5B94B69334}" srcOrd="0" destOrd="0" presId="urn:microsoft.com/office/officeart/2005/8/layout/hierarchy3"/>
    <dgm:cxn modelId="{1D5F0D34-A641-407E-9D5F-2EA679CB10F5}" srcId="{94508B46-C260-4038-86C7-367FDFF4C7E3}" destId="{74F34F58-CDEC-4245-AFF3-3EA9C1D3F480}" srcOrd="6" destOrd="0" parTransId="{54312F05-DA7E-42EA-ACDF-1C1CF226A326}" sibTransId="{251C9813-9DEA-4A03-9EBA-1E101D3D79D3}"/>
    <dgm:cxn modelId="{6DF9DF70-8328-405A-8D49-58BC68CF296F}" type="presOf" srcId="{662697FD-E255-41BF-AFD0-C6676269C562}" destId="{3E43CFFA-9A3E-4AAD-A9E2-5D876568988B}" srcOrd="1" destOrd="0" presId="urn:microsoft.com/office/officeart/2005/8/layout/hierarchy3"/>
    <dgm:cxn modelId="{F2FC0926-5FCD-414C-A786-177C3F0BD469}" type="presOf" srcId="{0517B728-D11C-4E75-9B2E-10B9B114E8F6}" destId="{E549F78B-EC6B-47DB-B632-7D5A9B574D3A}" srcOrd="0" destOrd="0" presId="urn:microsoft.com/office/officeart/2005/8/layout/hierarchy3"/>
    <dgm:cxn modelId="{F1858F9E-94F9-4693-B17C-35A3D65AD724}" srcId="{94508B46-C260-4038-86C7-367FDFF4C7E3}" destId="{53E967F3-3AFD-4DBE-BD97-DB1B5E07D34B}" srcOrd="5" destOrd="0" parTransId="{C7B034AA-2D2C-4648-AB29-ACCD8568CC3A}" sibTransId="{1455CBAA-D993-4634-8383-DFF7F91BD795}"/>
    <dgm:cxn modelId="{E29DCBFF-16B6-4552-BDCB-E136B7C4CEE5}" type="presOf" srcId="{2EA778A8-C9A1-4096-8F21-A5824386FFE1}" destId="{196F393B-F6C7-4867-96C5-EE337AB7673D}" srcOrd="0" destOrd="0" presId="urn:microsoft.com/office/officeart/2005/8/layout/hierarchy3"/>
    <dgm:cxn modelId="{C359821D-CF31-4C66-B7C1-F94C6D5852A7}" type="presOf" srcId="{A54BD2B8-E54C-48BC-B427-5DB3DC2D118D}" destId="{B58CEAD2-012B-4328-A027-CF19A189D8A2}" srcOrd="0" destOrd="0" presId="urn:microsoft.com/office/officeart/2005/8/layout/hierarchy3"/>
    <dgm:cxn modelId="{D0CC5CBD-3C50-4505-ADCD-69C26BF24FE7}" type="presOf" srcId="{3EBC6133-7C54-4882-AF18-F90CA8C6C6B5}" destId="{4A59F559-C595-4091-AE19-A636A952E364}" srcOrd="0" destOrd="0" presId="urn:microsoft.com/office/officeart/2005/8/layout/hierarchy3"/>
    <dgm:cxn modelId="{E128A83C-8963-4593-A6D3-75AC8CE4CA9B}" type="presOf" srcId="{09064F29-9806-4BFB-AC8F-AC0854F5D644}" destId="{1E7A8F35-F9A1-4D05-BA23-7DC26D90B640}" srcOrd="0" destOrd="0" presId="urn:microsoft.com/office/officeart/2005/8/layout/hierarchy3"/>
    <dgm:cxn modelId="{5F9A0AD0-6C71-4C11-AFBE-9D8E36AD7EBB}" type="presOf" srcId="{6F532A74-44AE-472B-9379-F6187C6B8E7A}" destId="{3C7E0C83-19D6-4532-8B63-AAEACB6B9813}" srcOrd="0" destOrd="0" presId="urn:microsoft.com/office/officeart/2005/8/layout/hierarchy3"/>
    <dgm:cxn modelId="{AA9564B7-C599-404F-9A4E-A841F295C49E}" type="presOf" srcId="{3D108491-FCD4-4062-8B8D-CEF56B77D6E6}" destId="{F5346127-79D0-4781-B137-667746483EF8}" srcOrd="1" destOrd="0" presId="urn:microsoft.com/office/officeart/2005/8/layout/hierarchy3"/>
    <dgm:cxn modelId="{6F92FD4A-068F-48B2-9232-D1BB51EB3003}" srcId="{94508B46-C260-4038-86C7-367FDFF4C7E3}" destId="{3EBC6133-7C54-4882-AF18-F90CA8C6C6B5}" srcOrd="4" destOrd="0" parTransId="{B5D8590C-532A-43D6-B7E3-BD38AABB4001}" sibTransId="{5B609E60-639D-4C68-908B-E707E0ECD1B5}"/>
    <dgm:cxn modelId="{455635CF-AD5F-4CDF-B65B-F7EE7C6A7C74}" type="presOf" srcId="{EEAF98FD-9C7A-49FD-9991-B96E82998B2E}" destId="{EC15EBBE-19CC-417C-B4C7-D2987031ED5E}" srcOrd="0" destOrd="0" presId="urn:microsoft.com/office/officeart/2005/8/layout/hierarchy3"/>
    <dgm:cxn modelId="{C1F38121-DDC7-4786-8B18-2C2EE7143BF4}" type="presOf" srcId="{51304F28-503C-49AF-AFA4-FE8E627C5CEA}" destId="{C4514CA1-353F-47C4-8219-0AE62DB8910A}" srcOrd="0" destOrd="0" presId="urn:microsoft.com/office/officeart/2005/8/layout/hierarchy3"/>
    <dgm:cxn modelId="{521A8337-1BD7-469D-BFCB-0650B3474302}" type="presOf" srcId="{CDA8DED7-64A2-4958-A899-AAC8A3799F2E}" destId="{892F6C6A-65D9-4963-A07B-2822B24583F1}" srcOrd="0" destOrd="0" presId="urn:microsoft.com/office/officeart/2005/8/layout/hierarchy3"/>
    <dgm:cxn modelId="{FE891F52-15BD-4C89-AEA7-51A1174B667B}" srcId="{3D108491-FCD4-4062-8B8D-CEF56B77D6E6}" destId="{DC82ADB9-4CAC-47AC-A582-8A54063B5295}" srcOrd="0" destOrd="0" parTransId="{2809D532-A371-477E-8803-62853117D925}" sibTransId="{73B43F08-45E4-4CB3-AC1E-624374260A6D}"/>
    <dgm:cxn modelId="{F7DB933E-E93F-4A32-8A12-632F4B46066E}" type="presOf" srcId="{74E93DF0-A4AF-47D9-9AEE-198790B4141B}" destId="{5350C5E7-0F40-4635-BE13-F4959BD4F72D}" srcOrd="0" destOrd="0" presId="urn:microsoft.com/office/officeart/2005/8/layout/hierarchy3"/>
    <dgm:cxn modelId="{AC6DB8D9-2CDE-4B5F-A8D8-8EC4E5A49FC7}" srcId="{3D108491-FCD4-4062-8B8D-CEF56B77D6E6}" destId="{DCDAD2E8-5365-4BE5-8297-D117C5AFB0D2}" srcOrd="3" destOrd="0" parTransId="{EEAF98FD-9C7A-49FD-9991-B96E82998B2E}" sibTransId="{7905439A-75C8-4D33-BB4A-947D912B4B64}"/>
    <dgm:cxn modelId="{B7AFFE2D-1C68-4CB3-A8C9-D312061B6692}" type="presOf" srcId="{90F8D724-B4FD-42D2-9AAF-96930B1F9EBB}" destId="{EB385853-D8F5-4CCB-B325-B584FCC60C24}" srcOrd="0" destOrd="0" presId="urn:microsoft.com/office/officeart/2005/8/layout/hierarchy3"/>
    <dgm:cxn modelId="{54C4A5E2-7315-4A4F-80BF-57E5ACC9AC14}" srcId="{662697FD-E255-41BF-AFD0-C6676269C562}" destId="{3EEB7E89-9A13-4DD3-9DD2-5FB97A12E944}" srcOrd="1" destOrd="0" parTransId="{879ADC42-C5ED-4F21-99FE-A58C4D44A081}" sibTransId="{E1963F6F-AE27-4CF2-A074-96D406E735D3}"/>
    <dgm:cxn modelId="{F7EF3198-BB47-4975-AA1E-0DE5CFCB9AE1}" type="presOf" srcId="{DEF7C869-228C-400C-80BE-9B292326BB42}" destId="{C0AB6D9D-68EA-4EE7-A14D-5ED71847284A}" srcOrd="0" destOrd="0" presId="urn:microsoft.com/office/officeart/2005/8/layout/hierarchy3"/>
    <dgm:cxn modelId="{0EE3EE19-7C89-469C-92F3-5AF4C3B89EEB}" srcId="{3D108491-FCD4-4062-8B8D-CEF56B77D6E6}" destId="{F083B8B6-3603-463E-95FF-42734A0A5606}" srcOrd="1" destOrd="0" parTransId="{3A7A8463-3C20-45AF-9179-52585FE784FD}" sibTransId="{B25870EB-2436-423A-9343-8CE8E6484ECD}"/>
    <dgm:cxn modelId="{FAFEFEE7-593F-4DD1-A7F1-35DC59B17D59}" type="presOf" srcId="{3A7A8463-3C20-45AF-9179-52585FE784FD}" destId="{A4FFC22F-3138-43C1-8C41-C506C89E66D5}" srcOrd="0" destOrd="0" presId="urn:microsoft.com/office/officeart/2005/8/layout/hierarchy3"/>
    <dgm:cxn modelId="{237979B0-D084-459B-BEC2-8B4768C3EDAC}" type="presOf" srcId="{28AACEFB-7904-4B4E-B6D6-CB9175503ECF}" destId="{D85FB2C6-88AF-4ED7-94D2-81189A366E08}" srcOrd="0" destOrd="0" presId="urn:microsoft.com/office/officeart/2005/8/layout/hierarchy3"/>
    <dgm:cxn modelId="{89539061-A2A6-42F8-86AD-1F0DDAB4F113}" srcId="{6DFE1D99-0C27-40FC-9F25-DE0D7A4ADB21}" destId="{EBD8394F-88A0-4D23-81FF-AE01F06CACDD}" srcOrd="3" destOrd="0" parTransId="{15F7AC43-DEBB-40AC-A0DD-F26695B5C46D}" sibTransId="{6793FD8E-8C7D-4F99-A64B-0652AA4E6E0A}"/>
    <dgm:cxn modelId="{026B3FCA-CC6C-471C-89E7-D619ED4DCEC3}" type="presOf" srcId="{192456A0-3D69-49F4-B5CA-196F99ACE22E}" destId="{5B55AB32-1461-413D-8693-0C00FBE6A2CB}" srcOrd="0" destOrd="0" presId="urn:microsoft.com/office/officeart/2005/8/layout/hierarchy3"/>
    <dgm:cxn modelId="{A03DF206-F9D9-4B69-9D3B-EB6B1653D568}" type="presOf" srcId="{51585B6C-B5C6-4228-9C89-84458C9FF9C9}" destId="{122D6DB5-8A26-4787-9588-FB992FF05806}" srcOrd="0" destOrd="0" presId="urn:microsoft.com/office/officeart/2005/8/layout/hierarchy3"/>
    <dgm:cxn modelId="{B9C2FFAE-6FD0-4A3B-AEFE-8DBD11480C95}" srcId="{6DFE1D99-0C27-40FC-9F25-DE0D7A4ADB21}" destId="{3D108491-FCD4-4062-8B8D-CEF56B77D6E6}" srcOrd="4" destOrd="0" parTransId="{30CBCDF9-D88A-4BAB-B348-2D3A73FC2D75}" sibTransId="{5168179B-1C4C-4916-905A-7890A69B3E8D}"/>
    <dgm:cxn modelId="{2DDA2E3D-40BB-455B-A919-068EBCB8B090}" type="presOf" srcId="{94508B46-C260-4038-86C7-367FDFF4C7E3}" destId="{5533CED8-9C79-4AB5-9D7D-3BF8CE7CBE68}" srcOrd="1" destOrd="0" presId="urn:microsoft.com/office/officeart/2005/8/layout/hierarchy3"/>
    <dgm:cxn modelId="{0864A6C1-855B-4C72-A4B0-A101BBA3F97A}" type="presOf" srcId="{A6737BE7-5561-4C12-817D-42D3A986B9FD}" destId="{3E354E71-8E4F-4FFC-963E-252F4EF8C9D8}" srcOrd="0" destOrd="0" presId="urn:microsoft.com/office/officeart/2005/8/layout/hierarchy3"/>
    <dgm:cxn modelId="{62BE2F57-6DB1-44A0-994E-E7B7EBCCF6C0}" type="presOf" srcId="{DC82ADB9-4CAC-47AC-A582-8A54063B5295}" destId="{700A60DF-AEB8-4D03-B024-E0ADE6638526}" srcOrd="0" destOrd="0" presId="urn:microsoft.com/office/officeart/2005/8/layout/hierarchy3"/>
    <dgm:cxn modelId="{8EFD7043-680A-4EBA-A9A1-C979894A8192}" type="presOf" srcId="{3BCF92D6-F5AD-4CB8-8123-15F9F3C448BA}" destId="{D72CE359-F8C8-4630-8F56-D0B1B2110C7C}" srcOrd="0" destOrd="0" presId="urn:microsoft.com/office/officeart/2005/8/layout/hierarchy3"/>
    <dgm:cxn modelId="{A6C0296A-4613-494E-BB06-B2D9AC83A434}" srcId="{6DFE1D99-0C27-40FC-9F25-DE0D7A4ADB21}" destId="{849FFD1B-81FC-4E19-8031-2864870379F0}" srcOrd="2" destOrd="0" parTransId="{70726BF6-B917-4408-BE64-8E01EECAF343}" sibTransId="{99F3A393-B084-4CA4-953C-3C824EF8B4B9}"/>
    <dgm:cxn modelId="{F9D9B188-411A-47AC-9FBD-29624930EA67}" type="presOf" srcId="{A5D87EE9-1327-4DCD-B561-79E48101F3DC}" destId="{CC282845-BC30-4CD6-870F-07648F7884D5}" srcOrd="0" destOrd="0" presId="urn:microsoft.com/office/officeart/2005/8/layout/hierarchy3"/>
    <dgm:cxn modelId="{DFF3BA72-B054-4C0D-9881-8419A9D843D2}" srcId="{662697FD-E255-41BF-AFD0-C6676269C562}" destId="{E70A0A09-08B0-4D53-BFB9-1FDC22B15700}" srcOrd="2" destOrd="0" parTransId="{D3FF6BB4-2CD9-478E-9395-83A936FCA4EA}" sibTransId="{E7BF9A93-2692-4102-B31C-95A4DB6A4181}"/>
    <dgm:cxn modelId="{06B01A6E-218A-4F98-BF6D-298C4DF78358}" type="presOf" srcId="{04DED959-C02A-4F9E-BF1C-0EFADB83841F}" destId="{52735748-AC04-401B-BB23-4C99B85A3980}" srcOrd="0" destOrd="0" presId="urn:microsoft.com/office/officeart/2005/8/layout/hierarchy3"/>
    <dgm:cxn modelId="{134137E7-36E0-44A6-8721-3CD2C30E7D47}" type="presOf" srcId="{20F37A5B-4E00-4534-A2DE-F549430ECF00}" destId="{2F821981-5C90-450E-A1F5-CA03D657D6D1}" srcOrd="0" destOrd="0" presId="urn:microsoft.com/office/officeart/2005/8/layout/hierarchy3"/>
    <dgm:cxn modelId="{E2728389-3121-4507-BE71-DA856454D74D}" type="presOf" srcId="{B5D8590C-532A-43D6-B7E3-BD38AABB4001}" destId="{2B949456-5B1E-45B7-84C5-983D3AC5B213}" srcOrd="0" destOrd="0" presId="urn:microsoft.com/office/officeart/2005/8/layout/hierarchy3"/>
    <dgm:cxn modelId="{523B9D1C-3DE7-4097-B5C2-002F3B452AD9}" type="presOf" srcId="{D1966E31-BFF4-4B42-95AD-A378AA8EA440}" destId="{AB0F0002-4497-4470-A202-22BF0D072285}" srcOrd="0" destOrd="0" presId="urn:microsoft.com/office/officeart/2005/8/layout/hierarchy3"/>
    <dgm:cxn modelId="{EDA21CC8-2326-4B03-9542-D3145873AD38}" srcId="{CDA8DED7-64A2-4958-A899-AAC8A3799F2E}" destId="{A54BD2B8-E54C-48BC-B427-5DB3DC2D118D}" srcOrd="2" destOrd="0" parTransId="{09064F29-9806-4BFB-AC8F-AC0854F5D644}" sibTransId="{CE556D28-6577-453E-B764-FF261A8C122D}"/>
    <dgm:cxn modelId="{6C91DC49-0FE9-4645-81E1-4EEB7900245A}" type="presOf" srcId="{0DD62FED-916D-4224-9992-51B3AA4D1988}" destId="{E6E33B2B-F5A9-406F-B3D4-A6F8254CDBC6}" srcOrd="0" destOrd="0" presId="urn:microsoft.com/office/officeart/2005/8/layout/hierarchy3"/>
    <dgm:cxn modelId="{E0ED0DB9-A402-4C9A-BE86-7CDB9B1905B6}" type="presOf" srcId="{3B197569-99D0-40F2-87A6-428A1C6CD8E4}" destId="{120E2862-A2F1-4BF9-8EA7-7D77FD584C82}" srcOrd="0" destOrd="0" presId="urn:microsoft.com/office/officeart/2005/8/layout/hierarchy3"/>
    <dgm:cxn modelId="{AFDBA778-9DD0-4F59-9633-4623A37E5A56}" type="presOf" srcId="{94508B46-C260-4038-86C7-367FDFF4C7E3}" destId="{5221A03F-3981-42C4-AC4E-69C956DA9AEB}" srcOrd="0" destOrd="0" presId="urn:microsoft.com/office/officeart/2005/8/layout/hierarchy3"/>
    <dgm:cxn modelId="{290A390F-A77E-4D93-9557-77B04037A19F}" type="presOf" srcId="{04FA4CE6-F699-456E-A2AF-0AC0583D5E3A}" destId="{38518A82-A1C8-46C2-B9CB-C98878A9B675}" srcOrd="0" destOrd="0" presId="urn:microsoft.com/office/officeart/2005/8/layout/hierarchy3"/>
    <dgm:cxn modelId="{FC2B030F-2292-40F0-88D3-9551CA08CCED}" type="presOf" srcId="{0867C3DC-5040-4C20-A12C-0E66E86082C8}" destId="{E1CCA07E-766D-44D4-A7A9-A062A7E79FE3}" srcOrd="0" destOrd="0" presId="urn:microsoft.com/office/officeart/2005/8/layout/hierarchy3"/>
    <dgm:cxn modelId="{A4986654-E633-4970-B0DC-9548BACD2FFF}" srcId="{EBD8394F-88A0-4D23-81FF-AE01F06CACDD}" destId="{31F3E329-63A3-414E-A895-9FE284B17CEC}" srcOrd="3" destOrd="0" parTransId="{04DED959-C02A-4F9E-BF1C-0EFADB83841F}" sibTransId="{7FD09E0F-586E-465C-B4F6-ED493335C316}"/>
    <dgm:cxn modelId="{15A22C6A-BDB7-47AF-8CCF-9247DFDF6884}" srcId="{662697FD-E255-41BF-AFD0-C6676269C562}" destId="{20F37A5B-4E00-4534-A2DE-F549430ECF00}" srcOrd="4" destOrd="0" parTransId="{3168AEE1-738E-4CDC-82E3-90CA97DE1C1F}" sibTransId="{6F60611E-065B-4479-AEFA-5C928F97571F}"/>
    <dgm:cxn modelId="{6737D79D-DFE8-415B-88D0-85FEDC131C3C}" type="presOf" srcId="{6BC89D4F-4075-49B8-9BCE-92180819F4FB}" destId="{A6E4F422-0A78-41A9-97E8-F56B83DA5CAC}" srcOrd="0" destOrd="0" presId="urn:microsoft.com/office/officeart/2005/8/layout/hierarchy3"/>
    <dgm:cxn modelId="{8682F98F-45B0-4E37-8506-793C1EA3F7CB}" type="presOf" srcId="{662697FD-E255-41BF-AFD0-C6676269C562}" destId="{3BE22AAF-1764-49EB-B2E7-BD7D40BC1AB6}" srcOrd="0" destOrd="0" presId="urn:microsoft.com/office/officeart/2005/8/layout/hierarchy3"/>
    <dgm:cxn modelId="{05AD6EE9-B780-4D28-9513-989B0B4B3C78}" type="presOf" srcId="{A90A64E9-D4D0-4256-AA44-21BEE906D176}" destId="{0FA34EC2-44D5-486A-9ADA-DFD7710B19D3}" srcOrd="0" destOrd="0" presId="urn:microsoft.com/office/officeart/2005/8/layout/hierarchy3"/>
    <dgm:cxn modelId="{5B12C164-DD51-4D65-9A9A-4EE2A41437C8}" type="presOf" srcId="{F5545911-78AA-48EF-A6E9-10EB76E591C8}" destId="{6299C7D5-9FEF-4E3E-BCB6-2A590990DA76}" srcOrd="0" destOrd="0" presId="urn:microsoft.com/office/officeart/2005/8/layout/hierarchy3"/>
    <dgm:cxn modelId="{47CD1701-88CC-49BD-A973-49EEF4772B83}" type="presOf" srcId="{6DFE1D99-0C27-40FC-9F25-DE0D7A4ADB21}" destId="{BC635260-EA18-4758-BF7B-18E47907A00F}" srcOrd="0" destOrd="0" presId="urn:microsoft.com/office/officeart/2005/8/layout/hierarchy3"/>
    <dgm:cxn modelId="{1291E3B0-33CA-4259-B7DE-AAAEFEA4FE4F}" type="presOf" srcId="{C7B034AA-2D2C-4648-AB29-ACCD8568CC3A}" destId="{EAE6CF86-1030-4B3C-995D-5185F84285E1}" srcOrd="0" destOrd="0" presId="urn:microsoft.com/office/officeart/2005/8/layout/hierarchy3"/>
    <dgm:cxn modelId="{6B5E441C-DCC3-4F24-8380-C1E49F707EA8}" type="presOf" srcId="{D6DFA762-53CB-4480-A7DC-6155FCE176D7}" destId="{004D2025-2BA5-4ECA-9395-DC06DEB78F9E}" srcOrd="0" destOrd="0" presId="urn:microsoft.com/office/officeart/2005/8/layout/hierarchy3"/>
    <dgm:cxn modelId="{80D5CD97-AF3B-44E7-ABB8-24A741E96CB8}" srcId="{849FFD1B-81FC-4E19-8031-2864870379F0}" destId="{0DD62FED-916D-4224-9992-51B3AA4D1988}" srcOrd="3" destOrd="0" parTransId="{28AACEFB-7904-4B4E-B6D6-CB9175503ECF}" sibTransId="{E973359C-3B52-4B8F-8C33-80A6AC98D0CE}"/>
    <dgm:cxn modelId="{76AAD2E9-40F1-445E-821E-B5DE3B357FC2}" type="presOf" srcId="{3EEB7E89-9A13-4DD3-9DD2-5FB97A12E944}" destId="{8E9BB6BF-5354-4818-92EF-562797926AFB}" srcOrd="0" destOrd="0" presId="urn:microsoft.com/office/officeart/2005/8/layout/hierarchy3"/>
    <dgm:cxn modelId="{27154852-CF29-4BD5-AC91-AB54138CE600}" srcId="{662697FD-E255-41BF-AFD0-C6676269C562}" destId="{74E93DF0-A4AF-47D9-9AEE-198790B4141B}" srcOrd="3" destOrd="0" parTransId="{04FA4CE6-F699-456E-A2AF-0AC0583D5E3A}" sibTransId="{BA655612-649C-46AB-AD3F-98EEFA22C054}"/>
    <dgm:cxn modelId="{A74831BE-4894-45A7-A13A-3D2D9E981D3D}" type="presOf" srcId="{54312F05-DA7E-42EA-ACDF-1C1CF226A326}" destId="{76C7C90D-5536-4DB8-830A-8657C7FB0FFB}" srcOrd="0" destOrd="0" presId="urn:microsoft.com/office/officeart/2005/8/layout/hierarchy3"/>
    <dgm:cxn modelId="{F21FB59C-E8F9-41FE-A408-140F969D18A9}" srcId="{6DFE1D99-0C27-40FC-9F25-DE0D7A4ADB21}" destId="{CDA8DED7-64A2-4958-A899-AAC8A3799F2E}" srcOrd="1" destOrd="0" parTransId="{2147CF25-5FC7-425F-9B83-7389162B5675}" sibTransId="{F4BF3E5A-1691-477B-B317-0A7E6534B6CD}"/>
    <dgm:cxn modelId="{5EF441C6-5863-4F28-8AC9-FA8F36CC92BC}" type="presOf" srcId="{BDD62376-34CB-47A2-A88E-27644F38F666}" destId="{9740B5B8-5CA1-44B5-BEC0-9DB68EB679F2}" srcOrd="0" destOrd="0" presId="urn:microsoft.com/office/officeart/2005/8/layout/hierarchy3"/>
    <dgm:cxn modelId="{BF826B00-3DB6-439F-8C47-212B3D1C5CC0}" type="presOf" srcId="{20E64323-2831-460F-8716-BC25B19116A7}" destId="{7875F4E1-9AAF-4A4A-9B3E-DFD63C46D186}" srcOrd="0" destOrd="0" presId="urn:microsoft.com/office/officeart/2005/8/layout/hierarchy3"/>
    <dgm:cxn modelId="{91C6FE51-CD43-4E24-8E2D-3B93F3253702}" type="presOf" srcId="{DE122CCA-2E42-4546-8403-D33F8D5624DC}" destId="{A14A73A0-78CB-421D-9EC7-7D792A8797A7}" srcOrd="0" destOrd="0" presId="urn:microsoft.com/office/officeart/2005/8/layout/hierarchy3"/>
    <dgm:cxn modelId="{B10FAF78-FA3A-4C77-A5C6-F5F4DBD9F159}" srcId="{6DFE1D99-0C27-40FC-9F25-DE0D7A4ADB21}" destId="{662697FD-E255-41BF-AFD0-C6676269C562}" srcOrd="5" destOrd="0" parTransId="{B2AAA87B-AC76-4526-8D6B-123BF71696B4}" sibTransId="{3C5A65B5-5973-4E75-9E97-DEAAC65BB9B1}"/>
    <dgm:cxn modelId="{D1DEDE4E-A464-4386-B224-5258C21CF341}" srcId="{849FFD1B-81FC-4E19-8031-2864870379F0}" destId="{192456A0-3D69-49F4-B5CA-196F99ACE22E}" srcOrd="1" destOrd="0" parTransId="{96482DAF-B28A-4ABA-A04F-61DD94BEA641}" sibTransId="{09AF67D5-9361-45BD-908A-A92A9B173AB9}"/>
    <dgm:cxn modelId="{2134B682-F437-45EE-A700-B223EDC98E0C}" srcId="{EBD8394F-88A0-4D23-81FF-AE01F06CACDD}" destId="{DE122CCA-2E42-4546-8403-D33F8D5624DC}" srcOrd="0" destOrd="0" parTransId="{5C4EE96B-E0CA-43BF-9B40-610FF4C26852}" sibTransId="{0E7402F3-E35F-4704-B6BA-C3857F0343B1}"/>
    <dgm:cxn modelId="{45C4AF80-32F5-477F-9A8D-8548D00BDBE5}" srcId="{6DFE1D99-0C27-40FC-9F25-DE0D7A4ADB21}" destId="{94508B46-C260-4038-86C7-367FDFF4C7E3}" srcOrd="0" destOrd="0" parTransId="{7BB66891-B157-4292-8D65-F3EB310CFED6}" sibTransId="{47B67D56-11F2-4C99-A3D4-B3A928D871A2}"/>
    <dgm:cxn modelId="{3FCCD0B7-757C-451B-A4F8-9F721438A97E}" srcId="{94508B46-C260-4038-86C7-367FDFF4C7E3}" destId="{0AFB532D-9433-465F-9B6E-C570E73D6FB2}" srcOrd="0" destOrd="0" parTransId="{8CCBBDBA-7D1A-494D-BB1A-AF3DE6ACC48E}" sibTransId="{C9065F59-E91C-4E9D-8DE4-55AF1F356347}"/>
    <dgm:cxn modelId="{C0D431E7-D4CB-4642-9632-299FA7C1097C}" type="presOf" srcId="{53E967F3-3AFD-4DBE-BD97-DB1B5E07D34B}" destId="{2CE0C29B-CC9F-490A-9E27-335E6A51E67B}" srcOrd="0" destOrd="0" presId="urn:microsoft.com/office/officeart/2005/8/layout/hierarchy3"/>
    <dgm:cxn modelId="{5BD13293-98E3-4D97-829D-A530EB4259C4}" srcId="{CDA8DED7-64A2-4958-A899-AAC8A3799F2E}" destId="{51304F28-503C-49AF-AFA4-FE8E627C5CEA}" srcOrd="1" destOrd="0" parTransId="{0517B728-D11C-4E75-9B2E-10B9B114E8F6}" sibTransId="{68613CF6-C08A-4FD0-BDBC-EC36DFCDA411}"/>
    <dgm:cxn modelId="{6AC70775-8D76-4953-B3F2-4E4F72E70958}" type="presOf" srcId="{10B79F67-FE56-4384-BE79-A539592932C0}" destId="{85EAEDD4-F277-4CFD-8431-9E326F47F70B}" srcOrd="0" destOrd="0" presId="urn:microsoft.com/office/officeart/2005/8/layout/hierarchy3"/>
    <dgm:cxn modelId="{932D31DA-FA8D-4BE6-9145-22C6B7E69EED}" type="presOf" srcId="{EBD8394F-88A0-4D23-81FF-AE01F06CACDD}" destId="{438951CC-DFA9-4A9A-B0B1-668A24386861}" srcOrd="1" destOrd="0" presId="urn:microsoft.com/office/officeart/2005/8/layout/hierarchy3"/>
    <dgm:cxn modelId="{576C4D69-A6BD-4F4C-BB7F-8F8676ACC4CC}" srcId="{CDA8DED7-64A2-4958-A899-AAC8A3799F2E}" destId="{324905EB-A821-40A8-B195-33137B406901}" srcOrd="0" destOrd="0" parTransId="{D6DFA762-53CB-4480-A7DC-6155FCE176D7}" sibTransId="{24C7352A-6C92-4A02-A938-E039A07E29A0}"/>
    <dgm:cxn modelId="{DD7418B3-20BB-474B-B6B2-BDBAD453813B}" srcId="{94508B46-C260-4038-86C7-367FDFF4C7E3}" destId="{51585B6C-B5C6-4228-9C89-84458C9FF9C9}" srcOrd="2" destOrd="0" parTransId="{A90A64E9-D4D0-4256-AA44-21BEE906D176}" sibTransId="{785B17CB-96C6-42C9-BFAA-A84377CD7449}"/>
    <dgm:cxn modelId="{20AAEA70-4192-4DEF-B424-159CCC6774E3}" type="presOf" srcId="{EBD8394F-88A0-4D23-81FF-AE01F06CACDD}" destId="{B7F201CC-BE93-4B9B-9FA5-1370B998ECFC}" srcOrd="0" destOrd="0" presId="urn:microsoft.com/office/officeart/2005/8/layout/hierarchy3"/>
    <dgm:cxn modelId="{4257C57E-5CF8-400D-BBDA-83AC7BCE82BC}" type="presOf" srcId="{71906449-B3C9-4621-8EDB-9756FC3E54CF}" destId="{3D41698D-066C-4549-993B-4F22B0244E7E}" srcOrd="0" destOrd="0" presId="urn:microsoft.com/office/officeart/2005/8/layout/hierarchy3"/>
    <dgm:cxn modelId="{3D5D3B42-FA4C-4C17-B6C8-A3F81C9A74BA}" srcId="{3D108491-FCD4-4062-8B8D-CEF56B77D6E6}" destId="{BDD62376-34CB-47A2-A88E-27644F38F666}" srcOrd="2" destOrd="0" parTransId="{66604563-75D9-4896-AC9A-1B5D6F5CEB83}" sibTransId="{29391A1F-77BE-4AD2-B180-51118980D5AA}"/>
    <dgm:cxn modelId="{461A5293-4F04-4B66-A901-8CB013BA2E29}" srcId="{CDA8DED7-64A2-4958-A899-AAC8A3799F2E}" destId="{6F532A74-44AE-472B-9379-F6187C6B8E7A}" srcOrd="4" destOrd="0" parTransId="{90F8D724-B4FD-42D2-9AAF-96930B1F9EBB}" sibTransId="{3BE2C3EF-A06D-4A52-BE37-D9010751E660}"/>
    <dgm:cxn modelId="{AF9467B6-CD04-40F5-8900-83E9C66663FE}" type="presOf" srcId="{849FFD1B-81FC-4E19-8031-2864870379F0}" destId="{F0778952-460B-4F98-AFC9-9443219480CF}" srcOrd="1" destOrd="0" presId="urn:microsoft.com/office/officeart/2005/8/layout/hierarchy3"/>
    <dgm:cxn modelId="{7E475A3E-327C-4181-BC7C-349887A5B413}" type="presParOf" srcId="{BC635260-EA18-4758-BF7B-18E47907A00F}" destId="{6B9777AF-508A-4101-953E-0B532DAB3995}" srcOrd="0" destOrd="0" presId="urn:microsoft.com/office/officeart/2005/8/layout/hierarchy3"/>
    <dgm:cxn modelId="{1FC04693-36FD-4736-8B89-897A3D146584}" type="presParOf" srcId="{6B9777AF-508A-4101-953E-0B532DAB3995}" destId="{D8DDC770-E864-429F-B25A-A1EF5E9217DD}" srcOrd="0" destOrd="0" presId="urn:microsoft.com/office/officeart/2005/8/layout/hierarchy3"/>
    <dgm:cxn modelId="{86BBAF45-59A2-4BD9-8F42-51ABF32BD0F4}" type="presParOf" srcId="{D8DDC770-E864-429F-B25A-A1EF5E9217DD}" destId="{5221A03F-3981-42C4-AC4E-69C956DA9AEB}" srcOrd="0" destOrd="0" presId="urn:microsoft.com/office/officeart/2005/8/layout/hierarchy3"/>
    <dgm:cxn modelId="{AA5BAC22-81D5-47EA-8BCF-407BDA2D2BD7}" type="presParOf" srcId="{D8DDC770-E864-429F-B25A-A1EF5E9217DD}" destId="{5533CED8-9C79-4AB5-9D7D-3BF8CE7CBE68}" srcOrd="1" destOrd="0" presId="urn:microsoft.com/office/officeart/2005/8/layout/hierarchy3"/>
    <dgm:cxn modelId="{B751121A-AA27-4851-A771-AB75080B6F4B}" type="presParOf" srcId="{6B9777AF-508A-4101-953E-0B532DAB3995}" destId="{D0FD2E4B-D05B-4D46-9B21-3DBBA92CED83}" srcOrd="1" destOrd="0" presId="urn:microsoft.com/office/officeart/2005/8/layout/hierarchy3"/>
    <dgm:cxn modelId="{B099458B-E9D6-42BA-8337-C96D2836F598}" type="presParOf" srcId="{D0FD2E4B-D05B-4D46-9B21-3DBBA92CED83}" destId="{DB2CE30A-998F-480D-AFEC-703888D24DF8}" srcOrd="0" destOrd="0" presId="urn:microsoft.com/office/officeart/2005/8/layout/hierarchy3"/>
    <dgm:cxn modelId="{07F61CAE-D7EC-4508-B2F0-F3A375208F76}" type="presParOf" srcId="{D0FD2E4B-D05B-4D46-9B21-3DBBA92CED83}" destId="{7B8032F0-7C45-4089-A4EA-90B71D41B13D}" srcOrd="1" destOrd="0" presId="urn:microsoft.com/office/officeart/2005/8/layout/hierarchy3"/>
    <dgm:cxn modelId="{E794179A-B1CE-4252-A265-ECFB98803374}" type="presParOf" srcId="{D0FD2E4B-D05B-4D46-9B21-3DBBA92CED83}" destId="{5472E871-287D-4999-BBC5-0B008D69EE09}" srcOrd="2" destOrd="0" presId="urn:microsoft.com/office/officeart/2005/8/layout/hierarchy3"/>
    <dgm:cxn modelId="{6AEDCC1D-51DA-4441-9B5F-8B40FFD7E9E4}" type="presParOf" srcId="{D0FD2E4B-D05B-4D46-9B21-3DBBA92CED83}" destId="{D72CE359-F8C8-4630-8F56-D0B1B2110C7C}" srcOrd="3" destOrd="0" presId="urn:microsoft.com/office/officeart/2005/8/layout/hierarchy3"/>
    <dgm:cxn modelId="{90C0763C-6664-4D4F-BF3B-32EA01641BFF}" type="presParOf" srcId="{D0FD2E4B-D05B-4D46-9B21-3DBBA92CED83}" destId="{0FA34EC2-44D5-486A-9ADA-DFD7710B19D3}" srcOrd="4" destOrd="0" presId="urn:microsoft.com/office/officeart/2005/8/layout/hierarchy3"/>
    <dgm:cxn modelId="{D65C23A3-BDAD-4FBE-A533-C1C4D0C36567}" type="presParOf" srcId="{D0FD2E4B-D05B-4D46-9B21-3DBBA92CED83}" destId="{122D6DB5-8A26-4787-9588-FB992FF05806}" srcOrd="5" destOrd="0" presId="urn:microsoft.com/office/officeart/2005/8/layout/hierarchy3"/>
    <dgm:cxn modelId="{3AC6013A-58FC-4CA4-8D01-CAE8932DA405}" type="presParOf" srcId="{D0FD2E4B-D05B-4D46-9B21-3DBBA92CED83}" destId="{6299C7D5-9FEF-4E3E-BCB6-2A590990DA76}" srcOrd="6" destOrd="0" presId="urn:microsoft.com/office/officeart/2005/8/layout/hierarchy3"/>
    <dgm:cxn modelId="{0C0A4A03-EF82-4589-B629-959B1C5945D8}" type="presParOf" srcId="{D0FD2E4B-D05B-4D46-9B21-3DBBA92CED83}" destId="{3D41698D-066C-4549-993B-4F22B0244E7E}" srcOrd="7" destOrd="0" presId="urn:microsoft.com/office/officeart/2005/8/layout/hierarchy3"/>
    <dgm:cxn modelId="{032C0235-B899-4E70-829A-2DBED369A0D3}" type="presParOf" srcId="{D0FD2E4B-D05B-4D46-9B21-3DBBA92CED83}" destId="{2B949456-5B1E-45B7-84C5-983D3AC5B213}" srcOrd="8" destOrd="0" presId="urn:microsoft.com/office/officeart/2005/8/layout/hierarchy3"/>
    <dgm:cxn modelId="{8EF62710-A874-4C46-B9BC-DFE605C6B1F7}" type="presParOf" srcId="{D0FD2E4B-D05B-4D46-9B21-3DBBA92CED83}" destId="{4A59F559-C595-4091-AE19-A636A952E364}" srcOrd="9" destOrd="0" presId="urn:microsoft.com/office/officeart/2005/8/layout/hierarchy3"/>
    <dgm:cxn modelId="{B028704A-D8AE-47B9-B261-62F461304936}" type="presParOf" srcId="{D0FD2E4B-D05B-4D46-9B21-3DBBA92CED83}" destId="{EAE6CF86-1030-4B3C-995D-5185F84285E1}" srcOrd="10" destOrd="0" presId="urn:microsoft.com/office/officeart/2005/8/layout/hierarchy3"/>
    <dgm:cxn modelId="{50B3F5E5-5DB2-4E02-B8D1-39B86C1D9DAF}" type="presParOf" srcId="{D0FD2E4B-D05B-4D46-9B21-3DBBA92CED83}" destId="{2CE0C29B-CC9F-490A-9E27-335E6A51E67B}" srcOrd="11" destOrd="0" presId="urn:microsoft.com/office/officeart/2005/8/layout/hierarchy3"/>
    <dgm:cxn modelId="{AA881239-C21A-4BCD-8AC3-E48BA0F76EC1}" type="presParOf" srcId="{D0FD2E4B-D05B-4D46-9B21-3DBBA92CED83}" destId="{76C7C90D-5536-4DB8-830A-8657C7FB0FFB}" srcOrd="12" destOrd="0" presId="urn:microsoft.com/office/officeart/2005/8/layout/hierarchy3"/>
    <dgm:cxn modelId="{ED601C3D-631F-41D3-8BFE-213E9A8A6557}" type="presParOf" srcId="{D0FD2E4B-D05B-4D46-9B21-3DBBA92CED83}" destId="{A9DBF148-73E5-4649-AA48-7A46787CCE2F}" srcOrd="13" destOrd="0" presId="urn:microsoft.com/office/officeart/2005/8/layout/hierarchy3"/>
    <dgm:cxn modelId="{1CBCF9D1-6A26-42DE-876C-FAF08B6E3779}" type="presParOf" srcId="{BC635260-EA18-4758-BF7B-18E47907A00F}" destId="{CE6124D3-3D45-46F0-9F81-9498F79C8BC1}" srcOrd="1" destOrd="0" presId="urn:microsoft.com/office/officeart/2005/8/layout/hierarchy3"/>
    <dgm:cxn modelId="{08524537-3BEE-42D2-B524-ADCC4579325B}" type="presParOf" srcId="{CE6124D3-3D45-46F0-9F81-9498F79C8BC1}" destId="{6D3B0AF6-E814-46EE-A175-5E5239117F69}" srcOrd="0" destOrd="0" presId="urn:microsoft.com/office/officeart/2005/8/layout/hierarchy3"/>
    <dgm:cxn modelId="{99C6E028-B790-448C-998B-D6088DFB943E}" type="presParOf" srcId="{6D3B0AF6-E814-46EE-A175-5E5239117F69}" destId="{892F6C6A-65D9-4963-A07B-2822B24583F1}" srcOrd="0" destOrd="0" presId="urn:microsoft.com/office/officeart/2005/8/layout/hierarchy3"/>
    <dgm:cxn modelId="{DE65AA7F-F7AC-4443-98D7-16B6D9CD2CD6}" type="presParOf" srcId="{6D3B0AF6-E814-46EE-A175-5E5239117F69}" destId="{A27E95F9-48A2-4538-BEBA-8ECE504A0D82}" srcOrd="1" destOrd="0" presId="urn:microsoft.com/office/officeart/2005/8/layout/hierarchy3"/>
    <dgm:cxn modelId="{7766A97A-0C0E-4D3B-90C2-7B7EF5150F71}" type="presParOf" srcId="{CE6124D3-3D45-46F0-9F81-9498F79C8BC1}" destId="{77A16D28-156E-4391-A417-6E730DC4A177}" srcOrd="1" destOrd="0" presId="urn:microsoft.com/office/officeart/2005/8/layout/hierarchy3"/>
    <dgm:cxn modelId="{17EF1141-8569-4D1B-A669-FB75182569CB}" type="presParOf" srcId="{77A16D28-156E-4391-A417-6E730DC4A177}" destId="{004D2025-2BA5-4ECA-9395-DC06DEB78F9E}" srcOrd="0" destOrd="0" presId="urn:microsoft.com/office/officeart/2005/8/layout/hierarchy3"/>
    <dgm:cxn modelId="{D3AA9AFB-1183-4B7C-8D88-7C4775362206}" type="presParOf" srcId="{77A16D28-156E-4391-A417-6E730DC4A177}" destId="{8F7EA44A-E52E-42CD-8ED6-1C9A9CF36005}" srcOrd="1" destOrd="0" presId="urn:microsoft.com/office/officeart/2005/8/layout/hierarchy3"/>
    <dgm:cxn modelId="{E248C3B7-A955-4A5E-AFFA-F22593F425AE}" type="presParOf" srcId="{77A16D28-156E-4391-A417-6E730DC4A177}" destId="{E549F78B-EC6B-47DB-B632-7D5A9B574D3A}" srcOrd="2" destOrd="0" presId="urn:microsoft.com/office/officeart/2005/8/layout/hierarchy3"/>
    <dgm:cxn modelId="{9C9EAF50-EFF8-47BE-8F88-E4F1886DE90E}" type="presParOf" srcId="{77A16D28-156E-4391-A417-6E730DC4A177}" destId="{C4514CA1-353F-47C4-8219-0AE62DB8910A}" srcOrd="3" destOrd="0" presId="urn:microsoft.com/office/officeart/2005/8/layout/hierarchy3"/>
    <dgm:cxn modelId="{AED4CFD2-45FA-4672-91EC-27B6A30C5076}" type="presParOf" srcId="{77A16D28-156E-4391-A417-6E730DC4A177}" destId="{1E7A8F35-F9A1-4D05-BA23-7DC26D90B640}" srcOrd="4" destOrd="0" presId="urn:microsoft.com/office/officeart/2005/8/layout/hierarchy3"/>
    <dgm:cxn modelId="{547CC8B9-5469-469E-BF7A-3A6D0343EEB3}" type="presParOf" srcId="{77A16D28-156E-4391-A417-6E730DC4A177}" destId="{B58CEAD2-012B-4328-A027-CF19A189D8A2}" srcOrd="5" destOrd="0" presId="urn:microsoft.com/office/officeart/2005/8/layout/hierarchy3"/>
    <dgm:cxn modelId="{4FF12CC5-CF00-48B6-8E41-095876ED25B5}" type="presParOf" srcId="{77A16D28-156E-4391-A417-6E730DC4A177}" destId="{723B0328-E678-4FCD-AC09-6458FFB40238}" srcOrd="6" destOrd="0" presId="urn:microsoft.com/office/officeart/2005/8/layout/hierarchy3"/>
    <dgm:cxn modelId="{38480D17-E677-4FDE-8B25-AF069EAB834E}" type="presParOf" srcId="{77A16D28-156E-4391-A417-6E730DC4A177}" destId="{C0AB6D9D-68EA-4EE7-A14D-5ED71847284A}" srcOrd="7" destOrd="0" presId="urn:microsoft.com/office/officeart/2005/8/layout/hierarchy3"/>
    <dgm:cxn modelId="{BB7018FD-CA73-48A6-8738-DC4FBCB24B81}" type="presParOf" srcId="{77A16D28-156E-4391-A417-6E730DC4A177}" destId="{EB385853-D8F5-4CCB-B325-B584FCC60C24}" srcOrd="8" destOrd="0" presId="urn:microsoft.com/office/officeart/2005/8/layout/hierarchy3"/>
    <dgm:cxn modelId="{FA629E0A-5577-4D4B-9CA6-3CEE79930BB7}" type="presParOf" srcId="{77A16D28-156E-4391-A417-6E730DC4A177}" destId="{3C7E0C83-19D6-4532-8B63-AAEACB6B9813}" srcOrd="9" destOrd="0" presId="urn:microsoft.com/office/officeart/2005/8/layout/hierarchy3"/>
    <dgm:cxn modelId="{2727456E-FFD6-4D7C-BA8A-192953797B21}" type="presParOf" srcId="{77A16D28-156E-4391-A417-6E730DC4A177}" destId="{85EAEDD4-F277-4CFD-8431-9E326F47F70B}" srcOrd="10" destOrd="0" presId="urn:microsoft.com/office/officeart/2005/8/layout/hierarchy3"/>
    <dgm:cxn modelId="{A6F2F745-BB61-43A9-9ECA-0689A8B47C51}" type="presParOf" srcId="{77A16D28-156E-4391-A417-6E730DC4A177}" destId="{0A6ABA34-525C-4C9E-B152-7DE1FE95C451}" srcOrd="11" destOrd="0" presId="urn:microsoft.com/office/officeart/2005/8/layout/hierarchy3"/>
    <dgm:cxn modelId="{A9721EB7-232A-43BE-8894-9E2699271CB5}" type="presParOf" srcId="{BC635260-EA18-4758-BF7B-18E47907A00F}" destId="{4C3A3F55-3047-4CAE-A2D2-873E7BFC68D2}" srcOrd="2" destOrd="0" presId="urn:microsoft.com/office/officeart/2005/8/layout/hierarchy3"/>
    <dgm:cxn modelId="{02D8D62D-53F0-424F-B5C0-CA449DD47EB7}" type="presParOf" srcId="{4C3A3F55-3047-4CAE-A2D2-873E7BFC68D2}" destId="{1CA067C4-1781-4DF1-AA0B-74ACE60A503B}" srcOrd="0" destOrd="0" presId="urn:microsoft.com/office/officeart/2005/8/layout/hierarchy3"/>
    <dgm:cxn modelId="{A269761F-9AD4-4CBB-86B9-2E004CCCE803}" type="presParOf" srcId="{1CA067C4-1781-4DF1-AA0B-74ACE60A503B}" destId="{A41B6383-D293-4F0C-88D7-C6BA378B6D98}" srcOrd="0" destOrd="0" presId="urn:microsoft.com/office/officeart/2005/8/layout/hierarchy3"/>
    <dgm:cxn modelId="{9D992803-FB4B-4169-AEF8-81FE0D826A79}" type="presParOf" srcId="{1CA067C4-1781-4DF1-AA0B-74ACE60A503B}" destId="{F0778952-460B-4F98-AFC9-9443219480CF}" srcOrd="1" destOrd="0" presId="urn:microsoft.com/office/officeart/2005/8/layout/hierarchy3"/>
    <dgm:cxn modelId="{2F975B69-F537-46F4-A19B-9ECF1F1498F8}" type="presParOf" srcId="{4C3A3F55-3047-4CAE-A2D2-873E7BFC68D2}" destId="{8672BF94-9BBB-4056-BB55-982416DA59E2}" srcOrd="1" destOrd="0" presId="urn:microsoft.com/office/officeart/2005/8/layout/hierarchy3"/>
    <dgm:cxn modelId="{EF9E8D95-C8D5-4AD9-9988-5AB3F04600C4}" type="presParOf" srcId="{8672BF94-9BBB-4056-BB55-982416DA59E2}" destId="{A2385F33-C504-4ADF-B439-C10B91E7B827}" srcOrd="0" destOrd="0" presId="urn:microsoft.com/office/officeart/2005/8/layout/hierarchy3"/>
    <dgm:cxn modelId="{DAE20E26-50EB-4BC7-A102-893F2E48FBB3}" type="presParOf" srcId="{8672BF94-9BBB-4056-BB55-982416DA59E2}" destId="{AB0F0002-4497-4470-A202-22BF0D072285}" srcOrd="1" destOrd="0" presId="urn:microsoft.com/office/officeart/2005/8/layout/hierarchy3"/>
    <dgm:cxn modelId="{A5F23C85-3D9E-43FC-A01E-08B7D98327F7}" type="presParOf" srcId="{8672BF94-9BBB-4056-BB55-982416DA59E2}" destId="{B35F27D3-1050-4407-AFC8-A06371ED3961}" srcOrd="2" destOrd="0" presId="urn:microsoft.com/office/officeart/2005/8/layout/hierarchy3"/>
    <dgm:cxn modelId="{2F67C4A8-E6E6-4401-A84D-82B9A37B0CD3}" type="presParOf" srcId="{8672BF94-9BBB-4056-BB55-982416DA59E2}" destId="{5B55AB32-1461-413D-8693-0C00FBE6A2CB}" srcOrd="3" destOrd="0" presId="urn:microsoft.com/office/officeart/2005/8/layout/hierarchy3"/>
    <dgm:cxn modelId="{2C5ADE26-0B94-472A-885E-24122FA06F9F}" type="presParOf" srcId="{8672BF94-9BBB-4056-BB55-982416DA59E2}" destId="{E1CCA07E-766D-44D4-A7A9-A062A7E79FE3}" srcOrd="4" destOrd="0" presId="urn:microsoft.com/office/officeart/2005/8/layout/hierarchy3"/>
    <dgm:cxn modelId="{4FF92B10-E1B3-4D42-865F-CD565687DF4A}" type="presParOf" srcId="{8672BF94-9BBB-4056-BB55-982416DA59E2}" destId="{144FABC1-1F2C-418D-84F0-C6AE363FDC1F}" srcOrd="5" destOrd="0" presId="urn:microsoft.com/office/officeart/2005/8/layout/hierarchy3"/>
    <dgm:cxn modelId="{78C05396-2168-4D6C-BA2D-37E4AA89A444}" type="presParOf" srcId="{8672BF94-9BBB-4056-BB55-982416DA59E2}" destId="{D85FB2C6-88AF-4ED7-94D2-81189A366E08}" srcOrd="6" destOrd="0" presId="urn:microsoft.com/office/officeart/2005/8/layout/hierarchy3"/>
    <dgm:cxn modelId="{FD3BEDFA-97BA-4F20-A06C-657C9F2BCB75}" type="presParOf" srcId="{8672BF94-9BBB-4056-BB55-982416DA59E2}" destId="{E6E33B2B-F5A9-406F-B3D4-A6F8254CDBC6}" srcOrd="7" destOrd="0" presId="urn:microsoft.com/office/officeart/2005/8/layout/hierarchy3"/>
    <dgm:cxn modelId="{C6E0EA4D-CBCB-4CF2-9BF4-FB9187B3A908}" type="presParOf" srcId="{BC635260-EA18-4758-BF7B-18E47907A00F}" destId="{F65AA80E-BDDF-461D-A4F5-4C647EEB000B}" srcOrd="3" destOrd="0" presId="urn:microsoft.com/office/officeart/2005/8/layout/hierarchy3"/>
    <dgm:cxn modelId="{AF6B733B-5A45-40FF-9079-62FC87E79FF1}" type="presParOf" srcId="{F65AA80E-BDDF-461D-A4F5-4C647EEB000B}" destId="{6CE4FFCE-C72E-49C5-ABD1-BD2284FCF290}" srcOrd="0" destOrd="0" presId="urn:microsoft.com/office/officeart/2005/8/layout/hierarchy3"/>
    <dgm:cxn modelId="{20D9284F-C911-4C7A-B6DF-7D190E50FA3A}" type="presParOf" srcId="{6CE4FFCE-C72E-49C5-ABD1-BD2284FCF290}" destId="{B7F201CC-BE93-4B9B-9FA5-1370B998ECFC}" srcOrd="0" destOrd="0" presId="urn:microsoft.com/office/officeart/2005/8/layout/hierarchy3"/>
    <dgm:cxn modelId="{B1474D3D-350B-4749-A6CF-F361ECE087D8}" type="presParOf" srcId="{6CE4FFCE-C72E-49C5-ABD1-BD2284FCF290}" destId="{438951CC-DFA9-4A9A-B0B1-668A24386861}" srcOrd="1" destOrd="0" presId="urn:microsoft.com/office/officeart/2005/8/layout/hierarchy3"/>
    <dgm:cxn modelId="{2D0F752B-6DE5-4E95-B7E4-AACA6A8FB765}" type="presParOf" srcId="{F65AA80E-BDDF-461D-A4F5-4C647EEB000B}" destId="{F8E2B08C-8733-497A-92C3-5C18F4C856D9}" srcOrd="1" destOrd="0" presId="urn:microsoft.com/office/officeart/2005/8/layout/hierarchy3"/>
    <dgm:cxn modelId="{49390C4E-6159-4A60-B48B-495FABE94D5C}" type="presParOf" srcId="{F8E2B08C-8733-497A-92C3-5C18F4C856D9}" destId="{16CB3F43-B8CE-4F27-8D91-0C5B94B69334}" srcOrd="0" destOrd="0" presId="urn:microsoft.com/office/officeart/2005/8/layout/hierarchy3"/>
    <dgm:cxn modelId="{4313ED80-96A2-4D8F-A5EE-83F32AD756C8}" type="presParOf" srcId="{F8E2B08C-8733-497A-92C3-5C18F4C856D9}" destId="{A14A73A0-78CB-421D-9EC7-7D792A8797A7}" srcOrd="1" destOrd="0" presId="urn:microsoft.com/office/officeart/2005/8/layout/hierarchy3"/>
    <dgm:cxn modelId="{C9E2037B-CF8F-44E7-B8C9-95344D47EF74}" type="presParOf" srcId="{F8E2B08C-8733-497A-92C3-5C18F4C856D9}" destId="{CC282845-BC30-4CD6-870F-07648F7884D5}" srcOrd="2" destOrd="0" presId="urn:microsoft.com/office/officeart/2005/8/layout/hierarchy3"/>
    <dgm:cxn modelId="{98A5FA55-0378-426F-87A1-62C50BC1E449}" type="presParOf" srcId="{F8E2B08C-8733-497A-92C3-5C18F4C856D9}" destId="{A6E4F422-0A78-41A9-97E8-F56B83DA5CAC}" srcOrd="3" destOrd="0" presId="urn:microsoft.com/office/officeart/2005/8/layout/hierarchy3"/>
    <dgm:cxn modelId="{F20A6A6C-562B-43C8-8ADD-4A27A3A2C4C8}" type="presParOf" srcId="{F8E2B08C-8733-497A-92C3-5C18F4C856D9}" destId="{7875F4E1-9AAF-4A4A-9B3E-DFD63C46D186}" srcOrd="4" destOrd="0" presId="urn:microsoft.com/office/officeart/2005/8/layout/hierarchy3"/>
    <dgm:cxn modelId="{F71F3FE1-3C97-4BD4-96E0-BE4576CA862C}" type="presParOf" srcId="{F8E2B08C-8733-497A-92C3-5C18F4C856D9}" destId="{25B4227F-CACC-4A3B-B74D-9323FEAD55A9}" srcOrd="5" destOrd="0" presId="urn:microsoft.com/office/officeart/2005/8/layout/hierarchy3"/>
    <dgm:cxn modelId="{18B33893-DF86-4C53-99D3-FFC1FD0C333F}" type="presParOf" srcId="{F8E2B08C-8733-497A-92C3-5C18F4C856D9}" destId="{52735748-AC04-401B-BB23-4C99B85A3980}" srcOrd="6" destOrd="0" presId="urn:microsoft.com/office/officeart/2005/8/layout/hierarchy3"/>
    <dgm:cxn modelId="{B871CB41-EF28-4E91-8B76-E1D798B08CE3}" type="presParOf" srcId="{F8E2B08C-8733-497A-92C3-5C18F4C856D9}" destId="{322A88CA-61E4-48D5-8518-5AB5E88EDE16}" srcOrd="7" destOrd="0" presId="urn:microsoft.com/office/officeart/2005/8/layout/hierarchy3"/>
    <dgm:cxn modelId="{E1A55845-62CB-4050-8B09-EB7112B73022}" type="presParOf" srcId="{BC635260-EA18-4758-BF7B-18E47907A00F}" destId="{2CEDFCF3-7165-4C20-A043-BD75466EEA96}" srcOrd="4" destOrd="0" presId="urn:microsoft.com/office/officeart/2005/8/layout/hierarchy3"/>
    <dgm:cxn modelId="{1A85F604-AAA6-4E70-B3E9-AC1D735E7A18}" type="presParOf" srcId="{2CEDFCF3-7165-4C20-A043-BD75466EEA96}" destId="{21D7EF97-CBEA-421D-8EF4-D730BFC784B5}" srcOrd="0" destOrd="0" presId="urn:microsoft.com/office/officeart/2005/8/layout/hierarchy3"/>
    <dgm:cxn modelId="{B63EE03E-8CA3-4C91-A14B-AA7813CB3A91}" type="presParOf" srcId="{21D7EF97-CBEA-421D-8EF4-D730BFC784B5}" destId="{C04401FF-727D-4239-8520-78415D865108}" srcOrd="0" destOrd="0" presId="urn:microsoft.com/office/officeart/2005/8/layout/hierarchy3"/>
    <dgm:cxn modelId="{B429E355-A7DB-40C7-9488-9C55C0666051}" type="presParOf" srcId="{21D7EF97-CBEA-421D-8EF4-D730BFC784B5}" destId="{F5346127-79D0-4781-B137-667746483EF8}" srcOrd="1" destOrd="0" presId="urn:microsoft.com/office/officeart/2005/8/layout/hierarchy3"/>
    <dgm:cxn modelId="{1837FE51-3E8A-45A2-B7BB-1C32F1AF8DE2}" type="presParOf" srcId="{2CEDFCF3-7165-4C20-A043-BD75466EEA96}" destId="{F115BF20-955A-446A-8EB0-AF3B59229222}" srcOrd="1" destOrd="0" presId="urn:microsoft.com/office/officeart/2005/8/layout/hierarchy3"/>
    <dgm:cxn modelId="{C446E300-1AEB-4C06-BC00-FEAE0820D237}" type="presParOf" srcId="{F115BF20-955A-446A-8EB0-AF3B59229222}" destId="{37EABA27-2B2E-4142-ACC7-489C519F3F62}" srcOrd="0" destOrd="0" presId="urn:microsoft.com/office/officeart/2005/8/layout/hierarchy3"/>
    <dgm:cxn modelId="{5052BE98-DE11-49F8-B99E-992627D0F2C9}" type="presParOf" srcId="{F115BF20-955A-446A-8EB0-AF3B59229222}" destId="{700A60DF-AEB8-4D03-B024-E0ADE6638526}" srcOrd="1" destOrd="0" presId="urn:microsoft.com/office/officeart/2005/8/layout/hierarchy3"/>
    <dgm:cxn modelId="{4F4B60A1-5A6E-4573-B6B5-8EB47D1A600F}" type="presParOf" srcId="{F115BF20-955A-446A-8EB0-AF3B59229222}" destId="{A4FFC22F-3138-43C1-8C41-C506C89E66D5}" srcOrd="2" destOrd="0" presId="urn:microsoft.com/office/officeart/2005/8/layout/hierarchy3"/>
    <dgm:cxn modelId="{8D0A674B-5273-4C6C-B02C-D44AC36BA071}" type="presParOf" srcId="{F115BF20-955A-446A-8EB0-AF3B59229222}" destId="{72BEE84F-3F45-4732-9912-58E5A38823DA}" srcOrd="3" destOrd="0" presId="urn:microsoft.com/office/officeart/2005/8/layout/hierarchy3"/>
    <dgm:cxn modelId="{C45C3284-139B-4289-9DB7-BD13C768324B}" type="presParOf" srcId="{F115BF20-955A-446A-8EB0-AF3B59229222}" destId="{C4AD277D-510E-4285-A3C4-15D566F5F146}" srcOrd="4" destOrd="0" presId="urn:microsoft.com/office/officeart/2005/8/layout/hierarchy3"/>
    <dgm:cxn modelId="{D7941755-C31D-4E56-A480-0D84123577E5}" type="presParOf" srcId="{F115BF20-955A-446A-8EB0-AF3B59229222}" destId="{9740B5B8-5CA1-44B5-BEC0-9DB68EB679F2}" srcOrd="5" destOrd="0" presId="urn:microsoft.com/office/officeart/2005/8/layout/hierarchy3"/>
    <dgm:cxn modelId="{A5885127-2EEF-4610-BE6D-F1D03488DE11}" type="presParOf" srcId="{F115BF20-955A-446A-8EB0-AF3B59229222}" destId="{EC15EBBE-19CC-417C-B4C7-D2987031ED5E}" srcOrd="6" destOrd="0" presId="urn:microsoft.com/office/officeart/2005/8/layout/hierarchy3"/>
    <dgm:cxn modelId="{1DA04441-8648-4AB8-AC12-0A7F0940887C}" type="presParOf" srcId="{F115BF20-955A-446A-8EB0-AF3B59229222}" destId="{1FBBED6C-6588-408D-A854-1F6E35BCA31D}" srcOrd="7" destOrd="0" presId="urn:microsoft.com/office/officeart/2005/8/layout/hierarchy3"/>
    <dgm:cxn modelId="{A0B3EE9B-18ED-4AB8-801F-FE7D1C60BD8B}" type="presParOf" srcId="{BC635260-EA18-4758-BF7B-18E47907A00F}" destId="{556AEF25-A481-40A4-ABAA-B3529EEC7FA7}" srcOrd="5" destOrd="0" presId="urn:microsoft.com/office/officeart/2005/8/layout/hierarchy3"/>
    <dgm:cxn modelId="{F7BAD9D1-E46A-4BC9-8CAF-33F78547D7B0}" type="presParOf" srcId="{556AEF25-A481-40A4-ABAA-B3529EEC7FA7}" destId="{6BD18F80-562F-4047-B043-6BEC4D2DF772}" srcOrd="0" destOrd="0" presId="urn:microsoft.com/office/officeart/2005/8/layout/hierarchy3"/>
    <dgm:cxn modelId="{72C5265D-D4D8-48E5-B80B-FCFC4B6A2239}" type="presParOf" srcId="{6BD18F80-562F-4047-B043-6BEC4D2DF772}" destId="{3BE22AAF-1764-49EB-B2E7-BD7D40BC1AB6}" srcOrd="0" destOrd="0" presId="urn:microsoft.com/office/officeart/2005/8/layout/hierarchy3"/>
    <dgm:cxn modelId="{28A23D78-61B3-40EE-B3FD-86C14100A721}" type="presParOf" srcId="{6BD18F80-562F-4047-B043-6BEC4D2DF772}" destId="{3E43CFFA-9A3E-4AAD-A9E2-5D876568988B}" srcOrd="1" destOrd="0" presId="urn:microsoft.com/office/officeart/2005/8/layout/hierarchy3"/>
    <dgm:cxn modelId="{6A466338-4B63-4522-8C91-44B3E3B2B194}" type="presParOf" srcId="{556AEF25-A481-40A4-ABAA-B3529EEC7FA7}" destId="{F470E030-3CDC-43DF-AC32-A75CB603B06D}" srcOrd="1" destOrd="0" presId="urn:microsoft.com/office/officeart/2005/8/layout/hierarchy3"/>
    <dgm:cxn modelId="{5E804DFD-93F0-4A92-9320-1B11C022F73C}" type="presParOf" srcId="{F470E030-3CDC-43DF-AC32-A75CB603B06D}" destId="{196F393B-F6C7-4867-96C5-EE337AB7673D}" srcOrd="0" destOrd="0" presId="urn:microsoft.com/office/officeart/2005/8/layout/hierarchy3"/>
    <dgm:cxn modelId="{19FF7330-85BA-46E6-A0E3-E5C97888D493}" type="presParOf" srcId="{F470E030-3CDC-43DF-AC32-A75CB603B06D}" destId="{3E354E71-8E4F-4FFC-963E-252F4EF8C9D8}" srcOrd="1" destOrd="0" presId="urn:microsoft.com/office/officeart/2005/8/layout/hierarchy3"/>
    <dgm:cxn modelId="{CD2275A8-1B16-4A7C-B8C8-641523EF0579}" type="presParOf" srcId="{F470E030-3CDC-43DF-AC32-A75CB603B06D}" destId="{71192340-CABB-4276-955C-19CDAE157C8F}" srcOrd="2" destOrd="0" presId="urn:microsoft.com/office/officeart/2005/8/layout/hierarchy3"/>
    <dgm:cxn modelId="{C258085F-E9EF-4456-BAAA-AF3362100216}" type="presParOf" srcId="{F470E030-3CDC-43DF-AC32-A75CB603B06D}" destId="{8E9BB6BF-5354-4818-92EF-562797926AFB}" srcOrd="3" destOrd="0" presId="urn:microsoft.com/office/officeart/2005/8/layout/hierarchy3"/>
    <dgm:cxn modelId="{A19957EF-0018-44D7-A59C-0E820511E233}" type="presParOf" srcId="{F470E030-3CDC-43DF-AC32-A75CB603B06D}" destId="{605D5677-2642-47EA-95E2-C5B120DE9728}" srcOrd="4" destOrd="0" presId="urn:microsoft.com/office/officeart/2005/8/layout/hierarchy3"/>
    <dgm:cxn modelId="{6C7DD9CF-DFF7-4BB4-988D-A733775FE7D6}" type="presParOf" srcId="{F470E030-3CDC-43DF-AC32-A75CB603B06D}" destId="{2E61A41B-8607-4875-8538-8FFA4F99647C}" srcOrd="5" destOrd="0" presId="urn:microsoft.com/office/officeart/2005/8/layout/hierarchy3"/>
    <dgm:cxn modelId="{C89B79D6-93E0-4FCF-9E9C-A10CC813345D}" type="presParOf" srcId="{F470E030-3CDC-43DF-AC32-A75CB603B06D}" destId="{38518A82-A1C8-46C2-B9CB-C98878A9B675}" srcOrd="6" destOrd="0" presId="urn:microsoft.com/office/officeart/2005/8/layout/hierarchy3"/>
    <dgm:cxn modelId="{6F0BFCA3-7099-40AA-A598-110FB9CC105B}" type="presParOf" srcId="{F470E030-3CDC-43DF-AC32-A75CB603B06D}" destId="{5350C5E7-0F40-4635-BE13-F4959BD4F72D}" srcOrd="7" destOrd="0" presId="urn:microsoft.com/office/officeart/2005/8/layout/hierarchy3"/>
    <dgm:cxn modelId="{39ABE748-1DBF-47F0-B266-35CF28D53099}" type="presParOf" srcId="{F470E030-3CDC-43DF-AC32-A75CB603B06D}" destId="{E45E88F8-0B96-4976-BB6C-182E00B793E9}" srcOrd="8" destOrd="0" presId="urn:microsoft.com/office/officeart/2005/8/layout/hierarchy3"/>
    <dgm:cxn modelId="{B4F046FC-FEA9-431F-99AB-5DF86B83C403}" type="presParOf" srcId="{F470E030-3CDC-43DF-AC32-A75CB603B06D}" destId="{2F821981-5C90-450E-A1F5-CA03D657D6D1}" srcOrd="9" destOrd="0" presId="urn:microsoft.com/office/officeart/2005/8/layout/hierarchy3"/>
    <dgm:cxn modelId="{17E6A906-E21B-4103-8651-668BEA64E8D7}" type="presParOf" srcId="{F470E030-3CDC-43DF-AC32-A75CB603B06D}" destId="{EC5722DC-44E9-43A8-B34B-BF700A4FED6E}" srcOrd="10" destOrd="0" presId="urn:microsoft.com/office/officeart/2005/8/layout/hierarchy3"/>
    <dgm:cxn modelId="{D1DC4ECE-FE53-4898-8512-D6E5166FAEA5}" type="presParOf" srcId="{F470E030-3CDC-43DF-AC32-A75CB603B06D}" destId="{120E2862-A2F1-4BF9-8EA7-7D77FD584C82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FE1D99-0C27-40FC-9F25-DE0D7A4ADB2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3BCF92D6-F5AD-4CB8-8123-15F9F3C448BA}">
      <dgm:prSet phldrT="[Texto]" custT="1"/>
      <dgm:spPr/>
      <dgm:t>
        <a:bodyPr/>
        <a:lstStyle/>
        <a:p>
          <a:r>
            <a:rPr lang="pt-BR" sz="700" dirty="0" smtClean="0"/>
            <a:t> </a:t>
          </a:r>
          <a:r>
            <a:rPr lang="pt-BR" sz="700" b="1" dirty="0" smtClean="0"/>
            <a:t>A1.2. AVALIAÇÃO DA DEMANDA ENERGÉTICA NO MERCADO DE COMBUSTÍVEL</a:t>
          </a:r>
          <a:endParaRPr lang="pt-BR" sz="700" dirty="0"/>
        </a:p>
      </dgm:t>
    </dgm:pt>
    <dgm:pt modelId="{04AFD94F-DACF-42FA-9CF2-5607117A3EAA}" type="parTrans" cxnId="{3F9E8B5F-F60D-4115-BC87-4F51BEA95DA8}">
      <dgm:prSet/>
      <dgm:spPr/>
      <dgm:t>
        <a:bodyPr/>
        <a:lstStyle/>
        <a:p>
          <a:endParaRPr lang="pt-BR" sz="2000"/>
        </a:p>
      </dgm:t>
    </dgm:pt>
    <dgm:pt modelId="{B4CAF644-69A5-4D4D-855F-6384A724EC6B}" type="sibTrans" cxnId="{3F9E8B5F-F60D-4115-BC87-4F51BEA95DA8}">
      <dgm:prSet/>
      <dgm:spPr/>
      <dgm:t>
        <a:bodyPr/>
        <a:lstStyle/>
        <a:p>
          <a:endParaRPr lang="pt-BR" sz="2000"/>
        </a:p>
      </dgm:t>
    </dgm:pt>
    <dgm:pt modelId="{51585B6C-B5C6-4228-9C89-84458C9FF9C9}">
      <dgm:prSet phldrT="[Texto]" custT="1"/>
      <dgm:spPr/>
      <dgm:t>
        <a:bodyPr/>
        <a:lstStyle/>
        <a:p>
          <a:r>
            <a:rPr lang="pt-BR" sz="700" b="1" dirty="0" smtClean="0"/>
            <a:t>A1.3. AVALIAÇÃO COMPETITIVIDADE POR EFICIÊNCIA ENERGÉTICA DOS BIOCOMBUSTÍVEIS</a:t>
          </a:r>
          <a:endParaRPr lang="pt-BR" sz="700" dirty="0"/>
        </a:p>
      </dgm:t>
    </dgm:pt>
    <dgm:pt modelId="{A90A64E9-D4D0-4256-AA44-21BEE906D176}" type="parTrans" cxnId="{DD7418B3-20BB-474B-B6B2-BDBAD453813B}">
      <dgm:prSet/>
      <dgm:spPr/>
      <dgm:t>
        <a:bodyPr/>
        <a:lstStyle/>
        <a:p>
          <a:endParaRPr lang="pt-BR" sz="2000"/>
        </a:p>
      </dgm:t>
    </dgm:pt>
    <dgm:pt modelId="{785B17CB-96C6-42C9-BFAA-A84377CD7449}" type="sibTrans" cxnId="{DD7418B3-20BB-474B-B6B2-BDBAD453813B}">
      <dgm:prSet/>
      <dgm:spPr/>
      <dgm:t>
        <a:bodyPr/>
        <a:lstStyle/>
        <a:p>
          <a:endParaRPr lang="pt-BR" sz="2000"/>
        </a:p>
      </dgm:t>
    </dgm:pt>
    <dgm:pt modelId="{74F34F58-CDEC-4245-AFF3-3EA9C1D3F480}">
      <dgm:prSet phldrT="[Texto]" custT="1"/>
      <dgm:spPr/>
      <dgm:t>
        <a:bodyPr/>
        <a:lstStyle/>
        <a:p>
          <a:r>
            <a:rPr lang="pt-BR" sz="700" b="1" dirty="0" smtClean="0"/>
            <a:t>A1.5. ANÁLISE DE RISCO DA NÃO IMPLANTAÇÃO DO PROGRAMA RENOVABIO</a:t>
          </a:r>
          <a:endParaRPr lang="pt-BR" sz="700" dirty="0"/>
        </a:p>
      </dgm:t>
    </dgm:pt>
    <dgm:pt modelId="{54312F05-DA7E-42EA-ACDF-1C1CF226A326}" type="parTrans" cxnId="{1D5F0D34-A641-407E-9D5F-2EA679CB10F5}">
      <dgm:prSet/>
      <dgm:spPr/>
      <dgm:t>
        <a:bodyPr/>
        <a:lstStyle/>
        <a:p>
          <a:endParaRPr lang="pt-BR" sz="2000"/>
        </a:p>
      </dgm:t>
    </dgm:pt>
    <dgm:pt modelId="{251C9813-9DEA-4A03-9EBA-1E101D3D79D3}" type="sibTrans" cxnId="{1D5F0D34-A641-407E-9D5F-2EA679CB10F5}">
      <dgm:prSet/>
      <dgm:spPr/>
      <dgm:t>
        <a:bodyPr/>
        <a:lstStyle/>
        <a:p>
          <a:endParaRPr lang="pt-BR" sz="2000"/>
        </a:p>
      </dgm:t>
    </dgm:pt>
    <dgm:pt modelId="{0AFB532D-9433-465F-9B6E-C570E73D6FB2}">
      <dgm:prSet custT="1"/>
      <dgm:spPr/>
      <dgm:t>
        <a:bodyPr/>
        <a:lstStyle/>
        <a:p>
          <a:r>
            <a:rPr lang="pt-BR" sz="800" b="1" dirty="0" smtClean="0"/>
            <a:t>A1.1. DEFINIÇÃO DAS CONDIÇÕES DE CONTORNO PARA O MODELO</a:t>
          </a:r>
          <a:endParaRPr lang="pt-BR" sz="800" dirty="0"/>
        </a:p>
      </dgm:t>
    </dgm:pt>
    <dgm:pt modelId="{8CCBBDBA-7D1A-494D-BB1A-AF3DE6ACC48E}" type="parTrans" cxnId="{3FCCD0B7-757C-451B-A4F8-9F721438A97E}">
      <dgm:prSet/>
      <dgm:spPr/>
      <dgm:t>
        <a:bodyPr/>
        <a:lstStyle/>
        <a:p>
          <a:endParaRPr lang="pt-BR" sz="2000"/>
        </a:p>
      </dgm:t>
    </dgm:pt>
    <dgm:pt modelId="{C9065F59-E91C-4E9D-8DE4-55AF1F356347}" type="sibTrans" cxnId="{3FCCD0B7-757C-451B-A4F8-9F721438A97E}">
      <dgm:prSet/>
      <dgm:spPr/>
      <dgm:t>
        <a:bodyPr/>
        <a:lstStyle/>
        <a:p>
          <a:endParaRPr lang="pt-BR" sz="2000"/>
        </a:p>
      </dgm:t>
    </dgm:pt>
    <dgm:pt modelId="{71906449-B3C9-4621-8EDB-9756FC3E54CF}">
      <dgm:prSet custT="1"/>
      <dgm:spPr/>
      <dgm:t>
        <a:bodyPr/>
        <a:lstStyle/>
        <a:p>
          <a:r>
            <a:rPr lang="pt-BR" sz="800" b="1" dirty="0" smtClean="0"/>
            <a:t>A1.4. AVALIAÇÃO DO INVENTÁRIO DE EMISSÕES DO SETOR DE COMBUSTÍVEIS </a:t>
          </a:r>
          <a:endParaRPr lang="pt-BR" sz="800" dirty="0"/>
        </a:p>
      </dgm:t>
    </dgm:pt>
    <dgm:pt modelId="{F5545911-78AA-48EF-A6E9-10EB76E591C8}" type="parTrans" cxnId="{D6AC838F-8652-4629-98C5-211DF2C26A97}">
      <dgm:prSet/>
      <dgm:spPr/>
      <dgm:t>
        <a:bodyPr/>
        <a:lstStyle/>
        <a:p>
          <a:endParaRPr lang="pt-BR" sz="2000"/>
        </a:p>
      </dgm:t>
    </dgm:pt>
    <dgm:pt modelId="{7B3606B4-1192-4F2C-80AA-5258DF2B4A4E}" type="sibTrans" cxnId="{D6AC838F-8652-4629-98C5-211DF2C26A97}">
      <dgm:prSet/>
      <dgm:spPr/>
      <dgm:t>
        <a:bodyPr/>
        <a:lstStyle/>
        <a:p>
          <a:endParaRPr lang="pt-BR" sz="2000"/>
        </a:p>
      </dgm:t>
    </dgm:pt>
    <dgm:pt modelId="{60530BEE-21D0-4148-8DD7-A5DD3EE2F6AD}">
      <dgm:prSet custT="1"/>
      <dgm:spPr/>
      <dgm:t>
        <a:bodyPr/>
        <a:lstStyle/>
        <a:p>
          <a:r>
            <a:rPr lang="pt-BR" sz="600" dirty="0" smtClean="0"/>
            <a:t>Definição das premissas </a:t>
          </a:r>
          <a:r>
            <a:rPr lang="pt-BR" sz="600" dirty="0" err="1" smtClean="0"/>
            <a:t>macro-econômicas</a:t>
          </a:r>
          <a:r>
            <a:rPr lang="pt-BR" sz="600" dirty="0" smtClean="0"/>
            <a:t> do modelo (PIB, frota de veículos etc.)</a:t>
          </a:r>
          <a:endParaRPr lang="pt-BR" sz="600" dirty="0"/>
        </a:p>
      </dgm:t>
    </dgm:pt>
    <dgm:pt modelId="{7CE31A20-33E0-47ED-BDA2-3CD7EC3B3155}" type="parTrans" cxnId="{1C0522A4-77A0-4296-BD91-9B894EA08A03}">
      <dgm:prSet/>
      <dgm:spPr/>
      <dgm:t>
        <a:bodyPr/>
        <a:lstStyle/>
        <a:p>
          <a:endParaRPr lang="pt-BR" sz="2000"/>
        </a:p>
      </dgm:t>
    </dgm:pt>
    <dgm:pt modelId="{1E82FDA5-2319-4896-81B8-3BFE4C6EDB10}" type="sibTrans" cxnId="{1C0522A4-77A0-4296-BD91-9B894EA08A03}">
      <dgm:prSet/>
      <dgm:spPr/>
      <dgm:t>
        <a:bodyPr/>
        <a:lstStyle/>
        <a:p>
          <a:endParaRPr lang="pt-BR" sz="2000"/>
        </a:p>
      </dgm:t>
    </dgm:pt>
    <dgm:pt modelId="{08D22E32-ECD3-4366-A1D4-55DACAA7D515}">
      <dgm:prSet phldrT="[Texto]" custT="1"/>
      <dgm:spPr/>
      <dgm:t>
        <a:bodyPr/>
        <a:lstStyle/>
        <a:p>
          <a:r>
            <a:rPr lang="pt-BR" sz="600" dirty="0" smtClean="0"/>
            <a:t>Evolução da demanda para o Ciclo-Otto</a:t>
          </a:r>
          <a:endParaRPr lang="pt-BR" sz="600" dirty="0"/>
        </a:p>
      </dgm:t>
    </dgm:pt>
    <dgm:pt modelId="{ADF4B765-0663-40A5-87EE-111E6FDBCE17}" type="parTrans" cxnId="{B223D80B-293C-4A3C-B72A-36792656861A}">
      <dgm:prSet/>
      <dgm:spPr/>
      <dgm:t>
        <a:bodyPr/>
        <a:lstStyle/>
        <a:p>
          <a:endParaRPr lang="pt-BR" sz="2000"/>
        </a:p>
      </dgm:t>
    </dgm:pt>
    <dgm:pt modelId="{8FBB72B3-30CD-4340-BBA6-38923E9C1E84}" type="sibTrans" cxnId="{B223D80B-293C-4A3C-B72A-36792656861A}">
      <dgm:prSet/>
      <dgm:spPr/>
      <dgm:t>
        <a:bodyPr/>
        <a:lstStyle/>
        <a:p>
          <a:endParaRPr lang="pt-BR" sz="2000"/>
        </a:p>
      </dgm:t>
    </dgm:pt>
    <dgm:pt modelId="{8775D952-1219-46DB-83C9-5D23E24F980D}">
      <dgm:prSet phldrT="[Texto]" custT="1"/>
      <dgm:spPr/>
      <dgm:t>
        <a:bodyPr/>
        <a:lstStyle/>
        <a:p>
          <a:r>
            <a:rPr lang="pt-BR" sz="600" dirty="0" smtClean="0"/>
            <a:t>Avaliação da eficiência energética por emissões de cada biocombustível (MJ/CO</a:t>
          </a:r>
          <a:r>
            <a:rPr lang="pt-BR" sz="600" baseline="-25000" dirty="0" smtClean="0"/>
            <a:t>2eq)</a:t>
          </a:r>
          <a:endParaRPr lang="pt-BR" sz="600" dirty="0"/>
        </a:p>
      </dgm:t>
    </dgm:pt>
    <dgm:pt modelId="{EE8F40B1-0282-4E98-8F79-F32343A653AB}" type="parTrans" cxnId="{8DC6F2EE-090F-4118-8B56-7B5ACE465B01}">
      <dgm:prSet/>
      <dgm:spPr/>
      <dgm:t>
        <a:bodyPr/>
        <a:lstStyle/>
        <a:p>
          <a:endParaRPr lang="pt-BR" sz="2000"/>
        </a:p>
      </dgm:t>
    </dgm:pt>
    <dgm:pt modelId="{353AFE4B-BA18-4434-BCC2-AF1B1342D14A}" type="sibTrans" cxnId="{8DC6F2EE-090F-4118-8B56-7B5ACE465B01}">
      <dgm:prSet/>
      <dgm:spPr/>
      <dgm:t>
        <a:bodyPr/>
        <a:lstStyle/>
        <a:p>
          <a:endParaRPr lang="pt-BR" sz="2000"/>
        </a:p>
      </dgm:t>
    </dgm:pt>
    <dgm:pt modelId="{DD075767-38EE-4016-8DA7-A7B6134CE5B0}">
      <dgm:prSet custT="1"/>
      <dgm:spPr/>
      <dgm:t>
        <a:bodyPr/>
        <a:lstStyle/>
        <a:p>
          <a:r>
            <a:rPr lang="pt-BR" sz="600" dirty="0" smtClean="0"/>
            <a:t>Relatório com o perfil de emissões por distribuidora de combustível e evolução recente das emissões CO</a:t>
          </a:r>
          <a:r>
            <a:rPr lang="pt-BR" sz="600" baseline="-25000" dirty="0" smtClean="0"/>
            <a:t>2eq</a:t>
          </a:r>
          <a:endParaRPr lang="pt-BR" sz="600" dirty="0"/>
        </a:p>
      </dgm:t>
    </dgm:pt>
    <dgm:pt modelId="{2F4D0A8B-60BE-46FE-AD3A-EFD94CBA4ADC}" type="parTrans" cxnId="{8FAB0924-9F75-4CEC-80C3-9CA2E554409B}">
      <dgm:prSet/>
      <dgm:spPr/>
      <dgm:t>
        <a:bodyPr/>
        <a:lstStyle/>
        <a:p>
          <a:endParaRPr lang="pt-BR" sz="2000"/>
        </a:p>
      </dgm:t>
    </dgm:pt>
    <dgm:pt modelId="{B5FADA9E-6158-482B-A806-23BACD9D85E3}" type="sibTrans" cxnId="{8FAB0924-9F75-4CEC-80C3-9CA2E554409B}">
      <dgm:prSet/>
      <dgm:spPr/>
      <dgm:t>
        <a:bodyPr/>
        <a:lstStyle/>
        <a:p>
          <a:endParaRPr lang="pt-BR" sz="2000"/>
        </a:p>
      </dgm:t>
    </dgm:pt>
    <dgm:pt modelId="{41B78393-E20F-481A-A4BA-16C79C52EC7E}">
      <dgm:prSet phldrT="[Texto]" custT="1"/>
      <dgm:spPr/>
      <dgm:t>
        <a:bodyPr/>
        <a:lstStyle/>
        <a:p>
          <a:r>
            <a:rPr lang="pt-BR" sz="600" dirty="0" smtClean="0"/>
            <a:t>Parte 1: cenário potencial de oferta de biocombustíveis </a:t>
          </a:r>
          <a:endParaRPr lang="pt-BR" sz="600" dirty="0"/>
        </a:p>
      </dgm:t>
    </dgm:pt>
    <dgm:pt modelId="{A0B8356C-5428-4B51-9547-C6C7FA7CFD0F}" type="parTrans" cxnId="{1F8CFBF2-E45D-4197-B313-845CA2A711BA}">
      <dgm:prSet/>
      <dgm:spPr/>
      <dgm:t>
        <a:bodyPr/>
        <a:lstStyle/>
        <a:p>
          <a:endParaRPr lang="pt-BR" sz="2000"/>
        </a:p>
      </dgm:t>
    </dgm:pt>
    <dgm:pt modelId="{9E693F4D-6437-47C3-B670-307EE95FA9AD}" type="sibTrans" cxnId="{1F8CFBF2-E45D-4197-B313-845CA2A711BA}">
      <dgm:prSet/>
      <dgm:spPr/>
      <dgm:t>
        <a:bodyPr/>
        <a:lstStyle/>
        <a:p>
          <a:endParaRPr lang="pt-BR" sz="2000"/>
        </a:p>
      </dgm:t>
    </dgm:pt>
    <dgm:pt modelId="{DC6C86F1-3038-4452-B182-044E0C2FC74B}">
      <dgm:prSet custT="1"/>
      <dgm:spPr/>
      <dgm:t>
        <a:bodyPr/>
        <a:lstStyle/>
        <a:p>
          <a:r>
            <a:rPr lang="pt-BR" sz="500" dirty="0" smtClean="0"/>
            <a:t>Definição das premissas técnicas do modelo (demanda de </a:t>
          </a:r>
          <a:r>
            <a:rPr lang="pt-BR" sz="500" dirty="0" err="1" smtClean="0"/>
            <a:t>co-produtos</a:t>
          </a:r>
          <a:r>
            <a:rPr lang="pt-BR" sz="500" dirty="0" smtClean="0"/>
            <a:t>, disponibilidade de insumos, índices de produtividade etc.)</a:t>
          </a:r>
          <a:endParaRPr lang="pt-BR" sz="500" dirty="0"/>
        </a:p>
      </dgm:t>
    </dgm:pt>
    <dgm:pt modelId="{435BBBAA-3AF4-46E4-B4BE-7CAB48713E8F}" type="parTrans" cxnId="{9B159351-F680-4387-8BFD-E42380829998}">
      <dgm:prSet/>
      <dgm:spPr/>
      <dgm:t>
        <a:bodyPr/>
        <a:lstStyle/>
        <a:p>
          <a:endParaRPr lang="pt-BR" sz="2000"/>
        </a:p>
      </dgm:t>
    </dgm:pt>
    <dgm:pt modelId="{7220E052-99C4-4BA0-80D3-4156493E2CD1}" type="sibTrans" cxnId="{9B159351-F680-4387-8BFD-E42380829998}">
      <dgm:prSet/>
      <dgm:spPr/>
      <dgm:t>
        <a:bodyPr/>
        <a:lstStyle/>
        <a:p>
          <a:endParaRPr lang="pt-BR" sz="2000"/>
        </a:p>
      </dgm:t>
    </dgm:pt>
    <dgm:pt modelId="{F3B6F1DC-1564-496F-8E21-10D54D9E3C01}">
      <dgm:prSet custT="1"/>
      <dgm:spPr/>
      <dgm:t>
        <a:bodyPr/>
        <a:lstStyle/>
        <a:p>
          <a:r>
            <a:rPr lang="pt-BR" sz="600" dirty="0" smtClean="0"/>
            <a:t>Evolução da demanda para o Ciclo-Diesel</a:t>
          </a:r>
          <a:endParaRPr lang="pt-BR" sz="600" dirty="0"/>
        </a:p>
      </dgm:t>
    </dgm:pt>
    <dgm:pt modelId="{705967C2-0E0B-4566-A268-337134ACA619}" type="parTrans" cxnId="{96543C95-623F-4723-9112-179C889F0BB8}">
      <dgm:prSet/>
      <dgm:spPr/>
      <dgm:t>
        <a:bodyPr/>
        <a:lstStyle/>
        <a:p>
          <a:endParaRPr lang="pt-BR" sz="2000"/>
        </a:p>
      </dgm:t>
    </dgm:pt>
    <dgm:pt modelId="{4473A282-2A9C-4C38-A963-B7D16F27B660}" type="sibTrans" cxnId="{96543C95-623F-4723-9112-179C889F0BB8}">
      <dgm:prSet/>
      <dgm:spPr/>
      <dgm:t>
        <a:bodyPr/>
        <a:lstStyle/>
        <a:p>
          <a:endParaRPr lang="pt-BR" sz="2000"/>
        </a:p>
      </dgm:t>
    </dgm:pt>
    <dgm:pt modelId="{24C4E564-2EAF-4C52-9EBB-3EB67D9D961A}">
      <dgm:prSet custT="1"/>
      <dgm:spPr/>
      <dgm:t>
        <a:bodyPr/>
        <a:lstStyle/>
        <a:p>
          <a:r>
            <a:rPr lang="pt-BR" sz="600" dirty="0" smtClean="0"/>
            <a:t>Evolução da demanda por combustíveis de aviação</a:t>
          </a:r>
          <a:endParaRPr lang="pt-BR" sz="600" dirty="0"/>
        </a:p>
      </dgm:t>
    </dgm:pt>
    <dgm:pt modelId="{3EB46E6D-2910-477A-8AEB-49985204B179}" type="parTrans" cxnId="{B3626317-7619-40BE-8DCA-3324AD056DB1}">
      <dgm:prSet/>
      <dgm:spPr/>
      <dgm:t>
        <a:bodyPr/>
        <a:lstStyle/>
        <a:p>
          <a:endParaRPr lang="pt-BR" sz="2000"/>
        </a:p>
      </dgm:t>
    </dgm:pt>
    <dgm:pt modelId="{254E02D2-56AB-4C4D-82E5-17EF569F964A}" type="sibTrans" cxnId="{B3626317-7619-40BE-8DCA-3324AD056DB1}">
      <dgm:prSet/>
      <dgm:spPr/>
      <dgm:t>
        <a:bodyPr/>
        <a:lstStyle/>
        <a:p>
          <a:endParaRPr lang="pt-BR" sz="2000"/>
        </a:p>
      </dgm:t>
    </dgm:pt>
    <dgm:pt modelId="{C6C18181-0649-4B79-B9B4-8032E74BDDB7}">
      <dgm:prSet custT="1"/>
      <dgm:spPr/>
      <dgm:t>
        <a:bodyPr/>
        <a:lstStyle/>
        <a:p>
          <a:r>
            <a:rPr lang="pt-BR" sz="600" dirty="0" smtClean="0"/>
            <a:t>Parte 2: evolução da participação dos biocombustíveis na matriz energética</a:t>
          </a:r>
          <a:endParaRPr lang="pt-BR" sz="600" dirty="0"/>
        </a:p>
      </dgm:t>
    </dgm:pt>
    <dgm:pt modelId="{BE9094B1-8BB3-4C5A-9274-3473AF42996F}" type="parTrans" cxnId="{5F6766BA-8DAB-4F20-9C8E-5CCC5F88A1AA}">
      <dgm:prSet/>
      <dgm:spPr/>
      <dgm:t>
        <a:bodyPr/>
        <a:lstStyle/>
        <a:p>
          <a:endParaRPr lang="pt-BR" sz="2000"/>
        </a:p>
      </dgm:t>
    </dgm:pt>
    <dgm:pt modelId="{736BC7C1-DA69-4248-BF84-ED70C86726EA}" type="sibTrans" cxnId="{5F6766BA-8DAB-4F20-9C8E-5CCC5F88A1AA}">
      <dgm:prSet/>
      <dgm:spPr/>
      <dgm:t>
        <a:bodyPr/>
        <a:lstStyle/>
        <a:p>
          <a:endParaRPr lang="pt-BR" sz="2000"/>
        </a:p>
      </dgm:t>
    </dgm:pt>
    <dgm:pt modelId="{EA127D05-0447-419D-953E-AD8AC5F54EEF}">
      <dgm:prSet custT="1"/>
      <dgm:spPr/>
      <dgm:t>
        <a:bodyPr/>
        <a:lstStyle/>
        <a:p>
          <a:r>
            <a:rPr lang="pt-BR" sz="600" dirty="0" smtClean="0"/>
            <a:t>Parte 3: emissões</a:t>
          </a:r>
          <a:endParaRPr lang="pt-BR" sz="600" dirty="0"/>
        </a:p>
      </dgm:t>
    </dgm:pt>
    <dgm:pt modelId="{7900BC5B-2CFD-4DDA-A9BD-B8D4A08BBC2E}" type="parTrans" cxnId="{C1C85A3B-876E-49DE-B40C-57826120F606}">
      <dgm:prSet/>
      <dgm:spPr/>
      <dgm:t>
        <a:bodyPr/>
        <a:lstStyle/>
        <a:p>
          <a:endParaRPr lang="pt-BR" sz="2000"/>
        </a:p>
      </dgm:t>
    </dgm:pt>
    <dgm:pt modelId="{0263ED94-C17A-49E3-9013-BB6F93E06597}" type="sibTrans" cxnId="{C1C85A3B-876E-49DE-B40C-57826120F606}">
      <dgm:prSet/>
      <dgm:spPr/>
      <dgm:t>
        <a:bodyPr/>
        <a:lstStyle/>
        <a:p>
          <a:endParaRPr lang="pt-BR" sz="2000"/>
        </a:p>
      </dgm:t>
    </dgm:pt>
    <dgm:pt modelId="{0092839C-36E8-476B-B589-59546F3802E1}">
      <dgm:prSet custT="1"/>
      <dgm:spPr/>
      <dgm:t>
        <a:bodyPr/>
        <a:lstStyle/>
        <a:p>
          <a:r>
            <a:rPr lang="pt-BR" sz="600" smtClean="0"/>
            <a:t>Evolução da demanda de novos mercados para biocombustíveis</a:t>
          </a:r>
          <a:endParaRPr lang="pt-BR" sz="600" dirty="0"/>
        </a:p>
      </dgm:t>
    </dgm:pt>
    <dgm:pt modelId="{F364C476-7A74-469F-B276-D0DA79C0AE51}" type="parTrans" cxnId="{05F24769-059D-4E09-A0A3-281E7243CA33}">
      <dgm:prSet/>
      <dgm:spPr/>
      <dgm:t>
        <a:bodyPr/>
        <a:lstStyle/>
        <a:p>
          <a:endParaRPr lang="pt-BR" sz="2000"/>
        </a:p>
      </dgm:t>
    </dgm:pt>
    <dgm:pt modelId="{3F84D813-973A-4902-9F4E-F152290C6713}" type="sibTrans" cxnId="{05F24769-059D-4E09-A0A3-281E7243CA33}">
      <dgm:prSet/>
      <dgm:spPr/>
      <dgm:t>
        <a:bodyPr/>
        <a:lstStyle/>
        <a:p>
          <a:endParaRPr lang="pt-BR" sz="2000"/>
        </a:p>
      </dgm:t>
    </dgm:pt>
    <dgm:pt modelId="{4A31CE9C-089B-422E-A547-99777F16CA48}">
      <dgm:prSet phldrT="[Texto]" custT="1"/>
      <dgm:spPr/>
      <dgm:t>
        <a:bodyPr/>
        <a:lstStyle/>
        <a:p>
          <a:r>
            <a:rPr lang="pt-BR" sz="800" b="1" dirty="0" smtClean="0"/>
            <a:t>A1.7. ELABORAÇÃO DOS RELATÓRIOS</a:t>
          </a:r>
          <a:endParaRPr lang="pt-BR" sz="800" dirty="0"/>
        </a:p>
      </dgm:t>
    </dgm:pt>
    <dgm:pt modelId="{2C15DABC-2514-418F-ADAE-1DD251D69461}" type="parTrans" cxnId="{E448FBCC-46C4-4237-ADAE-832B3672DF33}">
      <dgm:prSet/>
      <dgm:spPr/>
      <dgm:t>
        <a:bodyPr/>
        <a:lstStyle/>
        <a:p>
          <a:endParaRPr lang="pt-BR" sz="2000"/>
        </a:p>
      </dgm:t>
    </dgm:pt>
    <dgm:pt modelId="{A93D372D-B56C-4B94-8638-09536BAF23D1}" type="sibTrans" cxnId="{E448FBCC-46C4-4237-ADAE-832B3672DF33}">
      <dgm:prSet/>
      <dgm:spPr/>
      <dgm:t>
        <a:bodyPr/>
        <a:lstStyle/>
        <a:p>
          <a:endParaRPr lang="pt-BR" sz="2000"/>
        </a:p>
      </dgm:t>
    </dgm:pt>
    <dgm:pt modelId="{501B61C4-FD8D-462E-8D84-E47BCCF1FCFD}">
      <dgm:prSet phldrT="[Texto]" custT="1"/>
      <dgm:spPr/>
      <dgm:t>
        <a:bodyPr/>
        <a:lstStyle/>
        <a:p>
          <a:r>
            <a:rPr lang="pt-BR" sz="600" dirty="0" smtClean="0"/>
            <a:t>Avaliação do GAP Energético sem as ações do </a:t>
          </a:r>
          <a:r>
            <a:rPr lang="pt-BR" sz="600" dirty="0" err="1" smtClean="0"/>
            <a:t>RenovaBio</a:t>
          </a:r>
          <a:endParaRPr lang="pt-BR" sz="600" dirty="0"/>
        </a:p>
      </dgm:t>
    </dgm:pt>
    <dgm:pt modelId="{2EBE483F-5E85-4D5D-A5A5-2FE5E9027630}" type="parTrans" cxnId="{DAC5B439-72A2-4419-9AA3-8E187B278357}">
      <dgm:prSet/>
      <dgm:spPr/>
      <dgm:t>
        <a:bodyPr/>
        <a:lstStyle/>
        <a:p>
          <a:endParaRPr lang="pt-BR" sz="2000"/>
        </a:p>
      </dgm:t>
    </dgm:pt>
    <dgm:pt modelId="{76988FB7-74FE-4DF7-94B9-4208B31F6A7A}" type="sibTrans" cxnId="{DAC5B439-72A2-4419-9AA3-8E187B278357}">
      <dgm:prSet/>
      <dgm:spPr/>
      <dgm:t>
        <a:bodyPr/>
        <a:lstStyle/>
        <a:p>
          <a:endParaRPr lang="pt-BR" sz="2000"/>
        </a:p>
      </dgm:t>
    </dgm:pt>
    <dgm:pt modelId="{C84637E5-C429-498A-9831-83CBCDAFBB7C}">
      <dgm:prSet phldrT="[Texto]" custT="1"/>
      <dgm:spPr/>
      <dgm:t>
        <a:bodyPr/>
        <a:lstStyle/>
        <a:p>
          <a:r>
            <a:rPr lang="pt-BR" sz="600" dirty="0" smtClean="0"/>
            <a:t>Quantificação dos dispêndios em importação de derivados</a:t>
          </a:r>
          <a:endParaRPr lang="pt-BR" sz="600" dirty="0"/>
        </a:p>
      </dgm:t>
    </dgm:pt>
    <dgm:pt modelId="{9B4DE1FF-1FCF-4ABE-A767-4B454C9DDEDD}" type="parTrans" cxnId="{C5D90134-BDDD-493A-AEF6-17B775540841}">
      <dgm:prSet/>
      <dgm:spPr/>
      <dgm:t>
        <a:bodyPr/>
        <a:lstStyle/>
        <a:p>
          <a:endParaRPr lang="pt-BR" sz="2000"/>
        </a:p>
      </dgm:t>
    </dgm:pt>
    <dgm:pt modelId="{962FD56A-3FF7-4672-8A81-244158903486}" type="sibTrans" cxnId="{C5D90134-BDDD-493A-AEF6-17B775540841}">
      <dgm:prSet/>
      <dgm:spPr/>
      <dgm:t>
        <a:bodyPr/>
        <a:lstStyle/>
        <a:p>
          <a:endParaRPr lang="pt-BR" sz="2000"/>
        </a:p>
      </dgm:t>
    </dgm:pt>
    <dgm:pt modelId="{07EEC3CE-F601-4492-885F-473CC7590CC4}">
      <dgm:prSet phldrT="[Texto]" custT="1"/>
      <dgm:spPr/>
      <dgm:t>
        <a:bodyPr/>
        <a:lstStyle/>
        <a:p>
          <a:r>
            <a:rPr lang="pt-BR" sz="600" dirty="0" smtClean="0"/>
            <a:t>Impacto das importações de combustível na Balança Comercial  </a:t>
          </a:r>
          <a:endParaRPr lang="pt-BR" sz="600" dirty="0"/>
        </a:p>
      </dgm:t>
    </dgm:pt>
    <dgm:pt modelId="{349B4DE9-4A47-4000-A31B-900A3FA1C117}" type="parTrans" cxnId="{1004C9D0-ECD9-42A7-A198-CDE76CE9612C}">
      <dgm:prSet/>
      <dgm:spPr/>
      <dgm:t>
        <a:bodyPr/>
        <a:lstStyle/>
        <a:p>
          <a:endParaRPr lang="pt-BR" sz="2000"/>
        </a:p>
      </dgm:t>
    </dgm:pt>
    <dgm:pt modelId="{54DE6D03-9C94-4640-9BC2-28621942272C}" type="sibTrans" cxnId="{1004C9D0-ECD9-42A7-A198-CDE76CE9612C}">
      <dgm:prSet/>
      <dgm:spPr/>
      <dgm:t>
        <a:bodyPr/>
        <a:lstStyle/>
        <a:p>
          <a:endParaRPr lang="pt-BR" sz="2000"/>
        </a:p>
      </dgm:t>
    </dgm:pt>
    <dgm:pt modelId="{6EF3807E-BA37-4DCB-B153-D50D6B4C5C8F}">
      <dgm:prSet phldrT="[Texto]" custT="1"/>
      <dgm:spPr/>
      <dgm:t>
        <a:bodyPr/>
        <a:lstStyle/>
        <a:p>
          <a:r>
            <a:rPr lang="pt-BR" sz="800" b="1" dirty="0" smtClean="0"/>
            <a:t>A1.6. VALIDAÇÃO DO MODELO ECONÔMICO</a:t>
          </a:r>
          <a:endParaRPr lang="pt-BR" sz="800" b="1" dirty="0"/>
        </a:p>
      </dgm:t>
    </dgm:pt>
    <dgm:pt modelId="{C2200D9D-CA42-4907-ADCC-174F630E60B4}" type="parTrans" cxnId="{704DA25C-6074-4389-885D-B38E0C0FB5A7}">
      <dgm:prSet/>
      <dgm:spPr/>
      <dgm:t>
        <a:bodyPr/>
        <a:lstStyle/>
        <a:p>
          <a:endParaRPr lang="pt-BR" sz="2000"/>
        </a:p>
      </dgm:t>
    </dgm:pt>
    <dgm:pt modelId="{C8488722-5429-450F-BB3E-BCED77A99312}" type="sibTrans" cxnId="{704DA25C-6074-4389-885D-B38E0C0FB5A7}">
      <dgm:prSet/>
      <dgm:spPr/>
      <dgm:t>
        <a:bodyPr/>
        <a:lstStyle/>
        <a:p>
          <a:endParaRPr lang="pt-BR" sz="2000"/>
        </a:p>
      </dgm:t>
    </dgm:pt>
    <dgm:pt modelId="{C384261D-9592-4A0C-92AF-6D365DCA54A3}">
      <dgm:prSet phldrT="[Texto]" custT="1"/>
      <dgm:spPr/>
      <dgm:t>
        <a:bodyPr/>
        <a:lstStyle/>
        <a:p>
          <a:r>
            <a:rPr lang="pt-BR" sz="600" dirty="0" smtClean="0"/>
            <a:t>Cenários de preços para os combustíveis no horizonte temporal do </a:t>
          </a:r>
          <a:r>
            <a:rPr lang="pt-BR" sz="600" dirty="0" err="1" smtClean="0"/>
            <a:t>RenovaBio</a:t>
          </a:r>
          <a:endParaRPr lang="pt-BR" sz="600" dirty="0"/>
        </a:p>
      </dgm:t>
    </dgm:pt>
    <dgm:pt modelId="{6FDB35F5-DAC2-41C1-9D44-6CE8B2F2EDC4}" type="parTrans" cxnId="{6AB085F2-F045-40F7-8456-4878432D17F7}">
      <dgm:prSet/>
      <dgm:spPr/>
      <dgm:t>
        <a:bodyPr/>
        <a:lstStyle/>
        <a:p>
          <a:endParaRPr lang="pt-BR" sz="2000"/>
        </a:p>
      </dgm:t>
    </dgm:pt>
    <dgm:pt modelId="{B4D3A2BE-776A-4F07-9868-CDFA11304E42}" type="sibTrans" cxnId="{6AB085F2-F045-40F7-8456-4878432D17F7}">
      <dgm:prSet/>
      <dgm:spPr/>
      <dgm:t>
        <a:bodyPr/>
        <a:lstStyle/>
        <a:p>
          <a:endParaRPr lang="pt-BR" sz="2000"/>
        </a:p>
      </dgm:t>
    </dgm:pt>
    <dgm:pt modelId="{1BB86BF9-8D9A-4DB8-91D1-97AE46AA5FDC}">
      <dgm:prSet phldrT="[Texto]" custT="1"/>
      <dgm:spPr/>
      <dgm:t>
        <a:bodyPr/>
        <a:lstStyle/>
        <a:p>
          <a:r>
            <a:rPr lang="pt-BR" sz="600" dirty="0" smtClean="0"/>
            <a:t>Definição da participação dos biocombustíveis compatível com a meta de </a:t>
          </a:r>
          <a:r>
            <a:rPr lang="pt-BR" sz="600" dirty="0" err="1" smtClean="0"/>
            <a:t>descarbonização</a:t>
          </a:r>
          <a:endParaRPr lang="pt-BR" sz="600" dirty="0"/>
        </a:p>
      </dgm:t>
    </dgm:pt>
    <dgm:pt modelId="{60EFDD1F-B094-4DF5-9830-B608D01F9037}" type="parTrans" cxnId="{726EC6A7-9C3E-4F50-A6C5-47550828CC9E}">
      <dgm:prSet/>
      <dgm:spPr/>
      <dgm:t>
        <a:bodyPr/>
        <a:lstStyle/>
        <a:p>
          <a:endParaRPr lang="pt-BR" sz="2000"/>
        </a:p>
      </dgm:t>
    </dgm:pt>
    <dgm:pt modelId="{664B8762-7A2B-4DE5-84B2-113BB8E0A885}" type="sibTrans" cxnId="{726EC6A7-9C3E-4F50-A6C5-47550828CC9E}">
      <dgm:prSet/>
      <dgm:spPr/>
      <dgm:t>
        <a:bodyPr/>
        <a:lstStyle/>
        <a:p>
          <a:endParaRPr lang="pt-BR" sz="2000"/>
        </a:p>
      </dgm:t>
    </dgm:pt>
    <dgm:pt modelId="{B67A9C6F-DB05-45D4-A85C-BAD0DE07C348}">
      <dgm:prSet custT="1"/>
      <dgm:spPr/>
      <dgm:t>
        <a:bodyPr/>
        <a:lstStyle/>
        <a:p>
          <a:r>
            <a:rPr lang="pt-BR" sz="600" dirty="0" smtClean="0"/>
            <a:t>Definição das premissas de preços relativos entre os combustíveis</a:t>
          </a:r>
          <a:endParaRPr lang="pt-BR" sz="600" dirty="0"/>
        </a:p>
      </dgm:t>
    </dgm:pt>
    <dgm:pt modelId="{2A9224A6-D5F8-4908-8732-9355B33F5EAA}" type="parTrans" cxnId="{57278971-5432-44ED-A7C1-5C0F649E4687}">
      <dgm:prSet/>
      <dgm:spPr/>
      <dgm:t>
        <a:bodyPr/>
        <a:lstStyle/>
        <a:p>
          <a:endParaRPr lang="pt-BR"/>
        </a:p>
      </dgm:t>
    </dgm:pt>
    <dgm:pt modelId="{9431E8FA-C70A-4484-A0A4-446572898459}" type="sibTrans" cxnId="{57278971-5432-44ED-A7C1-5C0F649E4687}">
      <dgm:prSet/>
      <dgm:spPr/>
      <dgm:t>
        <a:bodyPr/>
        <a:lstStyle/>
        <a:p>
          <a:endParaRPr lang="pt-BR"/>
        </a:p>
      </dgm:t>
    </dgm:pt>
    <dgm:pt modelId="{BC635260-EA18-4758-BF7B-18E47907A00F}" type="pres">
      <dgm:prSet presAssocID="{6DFE1D99-0C27-40FC-9F25-DE0D7A4ADB2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D98016FE-72BF-4449-8DD0-F6DF16B030AA}" type="pres">
      <dgm:prSet presAssocID="{0AFB532D-9433-465F-9B6E-C570E73D6FB2}" presName="root" presStyleCnt="0"/>
      <dgm:spPr/>
    </dgm:pt>
    <dgm:pt modelId="{52E35AF2-56CD-426E-BB70-7EAF89F79F23}" type="pres">
      <dgm:prSet presAssocID="{0AFB532D-9433-465F-9B6E-C570E73D6FB2}" presName="rootComposite" presStyleCnt="0"/>
      <dgm:spPr/>
    </dgm:pt>
    <dgm:pt modelId="{5E952EBA-F3DA-489F-A35C-C96AA231B479}" type="pres">
      <dgm:prSet presAssocID="{0AFB532D-9433-465F-9B6E-C570E73D6FB2}" presName="rootText" presStyleLbl="node1" presStyleIdx="0" presStyleCnt="7"/>
      <dgm:spPr/>
      <dgm:t>
        <a:bodyPr/>
        <a:lstStyle/>
        <a:p>
          <a:endParaRPr lang="pt-BR"/>
        </a:p>
      </dgm:t>
    </dgm:pt>
    <dgm:pt modelId="{9D25BF4D-3B13-4D0B-9221-B01E40BAA84A}" type="pres">
      <dgm:prSet presAssocID="{0AFB532D-9433-465F-9B6E-C570E73D6FB2}" presName="rootConnector" presStyleLbl="node1" presStyleIdx="0" presStyleCnt="7"/>
      <dgm:spPr/>
      <dgm:t>
        <a:bodyPr/>
        <a:lstStyle/>
        <a:p>
          <a:endParaRPr lang="pt-BR"/>
        </a:p>
      </dgm:t>
    </dgm:pt>
    <dgm:pt modelId="{4CDB309D-7177-472F-B6EB-C7340162BACC}" type="pres">
      <dgm:prSet presAssocID="{0AFB532D-9433-465F-9B6E-C570E73D6FB2}" presName="childShape" presStyleCnt="0"/>
      <dgm:spPr/>
    </dgm:pt>
    <dgm:pt modelId="{72E37C66-109B-4F5A-A358-20E68B4515BD}" type="pres">
      <dgm:prSet presAssocID="{7CE31A20-33E0-47ED-BDA2-3CD7EC3B3155}" presName="Name13" presStyleLbl="parChTrans1D2" presStyleIdx="0" presStyleCnt="17"/>
      <dgm:spPr/>
      <dgm:t>
        <a:bodyPr/>
        <a:lstStyle/>
        <a:p>
          <a:endParaRPr lang="pt-BR"/>
        </a:p>
      </dgm:t>
    </dgm:pt>
    <dgm:pt modelId="{98363C7C-A0E6-423E-82F7-B7DAA46D76DE}" type="pres">
      <dgm:prSet presAssocID="{60530BEE-21D0-4148-8DD7-A5DD3EE2F6AD}" presName="childText" presStyleLbl="bgAcc1" presStyleIdx="0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FEBAF91-0845-4C77-AD2F-537B640CB0F3}" type="pres">
      <dgm:prSet presAssocID="{435BBBAA-3AF4-46E4-B4BE-7CAB48713E8F}" presName="Name13" presStyleLbl="parChTrans1D2" presStyleIdx="1" presStyleCnt="17"/>
      <dgm:spPr/>
      <dgm:t>
        <a:bodyPr/>
        <a:lstStyle/>
        <a:p>
          <a:endParaRPr lang="pt-BR"/>
        </a:p>
      </dgm:t>
    </dgm:pt>
    <dgm:pt modelId="{5C4F6536-00EB-497F-8114-E20F395E955A}" type="pres">
      <dgm:prSet presAssocID="{DC6C86F1-3038-4452-B182-044E0C2FC74B}" presName="childText" presStyleLbl="bgAcc1" presStyleIdx="1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CAF9FFC-DB04-42FD-9BCA-424EA8AC672D}" type="pres">
      <dgm:prSet presAssocID="{2A9224A6-D5F8-4908-8732-9355B33F5EAA}" presName="Name13" presStyleLbl="parChTrans1D2" presStyleIdx="2" presStyleCnt="17"/>
      <dgm:spPr/>
      <dgm:t>
        <a:bodyPr/>
        <a:lstStyle/>
        <a:p>
          <a:endParaRPr lang="pt-BR"/>
        </a:p>
      </dgm:t>
    </dgm:pt>
    <dgm:pt modelId="{0E0BB4BD-3781-46C3-89C0-215805961A85}" type="pres">
      <dgm:prSet presAssocID="{B67A9C6F-DB05-45D4-A85C-BAD0DE07C348}" presName="childText" presStyleLbl="bgAcc1" presStyleIdx="2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4C03D2B-48DA-468C-8A93-604E8D679D80}" type="pres">
      <dgm:prSet presAssocID="{3BCF92D6-F5AD-4CB8-8123-15F9F3C448BA}" presName="root" presStyleCnt="0"/>
      <dgm:spPr/>
    </dgm:pt>
    <dgm:pt modelId="{5D02FD98-5167-42D1-A08E-809FAABA121A}" type="pres">
      <dgm:prSet presAssocID="{3BCF92D6-F5AD-4CB8-8123-15F9F3C448BA}" presName="rootComposite" presStyleCnt="0"/>
      <dgm:spPr/>
    </dgm:pt>
    <dgm:pt modelId="{63BD49EB-9CB4-4C83-B5F8-B0EDB295F69B}" type="pres">
      <dgm:prSet presAssocID="{3BCF92D6-F5AD-4CB8-8123-15F9F3C448BA}" presName="rootText" presStyleLbl="node1" presStyleIdx="1" presStyleCnt="7"/>
      <dgm:spPr/>
      <dgm:t>
        <a:bodyPr/>
        <a:lstStyle/>
        <a:p>
          <a:endParaRPr lang="pt-BR"/>
        </a:p>
      </dgm:t>
    </dgm:pt>
    <dgm:pt modelId="{AB63B5FC-7220-4B48-839A-D7CC95398795}" type="pres">
      <dgm:prSet presAssocID="{3BCF92D6-F5AD-4CB8-8123-15F9F3C448BA}" presName="rootConnector" presStyleLbl="node1" presStyleIdx="1" presStyleCnt="7"/>
      <dgm:spPr/>
      <dgm:t>
        <a:bodyPr/>
        <a:lstStyle/>
        <a:p>
          <a:endParaRPr lang="pt-BR"/>
        </a:p>
      </dgm:t>
    </dgm:pt>
    <dgm:pt modelId="{7B72C058-45EC-4812-B55A-37DC39E732C9}" type="pres">
      <dgm:prSet presAssocID="{3BCF92D6-F5AD-4CB8-8123-15F9F3C448BA}" presName="childShape" presStyleCnt="0"/>
      <dgm:spPr/>
    </dgm:pt>
    <dgm:pt modelId="{CCB0894C-D864-4D82-A069-9F6AEAA3D96C}" type="pres">
      <dgm:prSet presAssocID="{ADF4B765-0663-40A5-87EE-111E6FDBCE17}" presName="Name13" presStyleLbl="parChTrans1D2" presStyleIdx="3" presStyleCnt="17"/>
      <dgm:spPr/>
      <dgm:t>
        <a:bodyPr/>
        <a:lstStyle/>
        <a:p>
          <a:endParaRPr lang="pt-BR"/>
        </a:p>
      </dgm:t>
    </dgm:pt>
    <dgm:pt modelId="{7D844165-8E01-46E9-948C-3C55316C9B86}" type="pres">
      <dgm:prSet presAssocID="{08D22E32-ECD3-4366-A1D4-55DACAA7D515}" presName="childText" presStyleLbl="bgAcc1" presStyleIdx="3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0F26C22-2A6C-4F98-90D9-73F484E73DA9}" type="pres">
      <dgm:prSet presAssocID="{705967C2-0E0B-4566-A268-337134ACA619}" presName="Name13" presStyleLbl="parChTrans1D2" presStyleIdx="4" presStyleCnt="17"/>
      <dgm:spPr/>
      <dgm:t>
        <a:bodyPr/>
        <a:lstStyle/>
        <a:p>
          <a:endParaRPr lang="pt-BR"/>
        </a:p>
      </dgm:t>
    </dgm:pt>
    <dgm:pt modelId="{AC702366-0AF5-4E3E-B9F0-463479EB6E19}" type="pres">
      <dgm:prSet presAssocID="{F3B6F1DC-1564-496F-8E21-10D54D9E3C01}" presName="childText" presStyleLbl="bgAcc1" presStyleIdx="4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1959424-DD5D-4352-82C2-E74235788327}" type="pres">
      <dgm:prSet presAssocID="{3EB46E6D-2910-477A-8AEB-49985204B179}" presName="Name13" presStyleLbl="parChTrans1D2" presStyleIdx="5" presStyleCnt="17"/>
      <dgm:spPr/>
      <dgm:t>
        <a:bodyPr/>
        <a:lstStyle/>
        <a:p>
          <a:endParaRPr lang="pt-BR"/>
        </a:p>
      </dgm:t>
    </dgm:pt>
    <dgm:pt modelId="{797A9B63-27C0-4AD9-91CD-D2A5B85AA91B}" type="pres">
      <dgm:prSet presAssocID="{24C4E564-2EAF-4C52-9EBB-3EB67D9D961A}" presName="childText" presStyleLbl="bgAcc1" presStyleIdx="5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0AFD41-47A9-4BDB-A3F2-B70F7E696A3F}" type="pres">
      <dgm:prSet presAssocID="{F364C476-7A74-469F-B276-D0DA79C0AE51}" presName="Name13" presStyleLbl="parChTrans1D2" presStyleIdx="6" presStyleCnt="17"/>
      <dgm:spPr/>
      <dgm:t>
        <a:bodyPr/>
        <a:lstStyle/>
        <a:p>
          <a:endParaRPr lang="pt-BR"/>
        </a:p>
      </dgm:t>
    </dgm:pt>
    <dgm:pt modelId="{C6E535EF-3514-4F04-8FD6-5991D46CA69A}" type="pres">
      <dgm:prSet presAssocID="{0092839C-36E8-476B-B589-59546F3802E1}" presName="childText" presStyleLbl="bgAcc1" presStyleIdx="6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F53154-772B-498D-AA50-072C0E4EB571}" type="pres">
      <dgm:prSet presAssocID="{51585B6C-B5C6-4228-9C89-84458C9FF9C9}" presName="root" presStyleCnt="0"/>
      <dgm:spPr/>
    </dgm:pt>
    <dgm:pt modelId="{FE621B5D-1AE6-4E6D-BE9F-9A2BD14BC4C2}" type="pres">
      <dgm:prSet presAssocID="{51585B6C-B5C6-4228-9C89-84458C9FF9C9}" presName="rootComposite" presStyleCnt="0"/>
      <dgm:spPr/>
    </dgm:pt>
    <dgm:pt modelId="{A80DDB7C-1F62-42F7-95FD-9EDD50E02DDC}" type="pres">
      <dgm:prSet presAssocID="{51585B6C-B5C6-4228-9C89-84458C9FF9C9}" presName="rootText" presStyleLbl="node1" presStyleIdx="2" presStyleCnt="7"/>
      <dgm:spPr/>
      <dgm:t>
        <a:bodyPr/>
        <a:lstStyle/>
        <a:p>
          <a:endParaRPr lang="pt-BR"/>
        </a:p>
      </dgm:t>
    </dgm:pt>
    <dgm:pt modelId="{1FF38248-D1D2-499A-9FFE-FA9C43AE4451}" type="pres">
      <dgm:prSet presAssocID="{51585B6C-B5C6-4228-9C89-84458C9FF9C9}" presName="rootConnector" presStyleLbl="node1" presStyleIdx="2" presStyleCnt="7"/>
      <dgm:spPr/>
      <dgm:t>
        <a:bodyPr/>
        <a:lstStyle/>
        <a:p>
          <a:endParaRPr lang="pt-BR"/>
        </a:p>
      </dgm:t>
    </dgm:pt>
    <dgm:pt modelId="{B5593339-1C56-4736-ADD3-DF943E19E743}" type="pres">
      <dgm:prSet presAssocID="{51585B6C-B5C6-4228-9C89-84458C9FF9C9}" presName="childShape" presStyleCnt="0"/>
      <dgm:spPr/>
    </dgm:pt>
    <dgm:pt modelId="{27232C6C-87C1-46A6-9390-FF5608067362}" type="pres">
      <dgm:prSet presAssocID="{EE8F40B1-0282-4E98-8F79-F32343A653AB}" presName="Name13" presStyleLbl="parChTrans1D2" presStyleIdx="7" presStyleCnt="17"/>
      <dgm:spPr/>
      <dgm:t>
        <a:bodyPr/>
        <a:lstStyle/>
        <a:p>
          <a:endParaRPr lang="pt-BR"/>
        </a:p>
      </dgm:t>
    </dgm:pt>
    <dgm:pt modelId="{58023D4D-EE7A-4F19-9B7E-1E4FAA7F00BA}" type="pres">
      <dgm:prSet presAssocID="{8775D952-1219-46DB-83C9-5D23E24F980D}" presName="childText" presStyleLbl="bgAcc1" presStyleIdx="7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0B72E6-94EC-48CA-8DAD-9794F4F0F6D8}" type="pres">
      <dgm:prSet presAssocID="{71906449-B3C9-4621-8EDB-9756FC3E54CF}" presName="root" presStyleCnt="0"/>
      <dgm:spPr/>
    </dgm:pt>
    <dgm:pt modelId="{2CF4D423-6011-42EC-8A23-A2A39938D8A1}" type="pres">
      <dgm:prSet presAssocID="{71906449-B3C9-4621-8EDB-9756FC3E54CF}" presName="rootComposite" presStyleCnt="0"/>
      <dgm:spPr/>
    </dgm:pt>
    <dgm:pt modelId="{79658CEB-7A79-41A7-9B0B-D699C9743030}" type="pres">
      <dgm:prSet presAssocID="{71906449-B3C9-4621-8EDB-9756FC3E54CF}" presName="rootText" presStyleLbl="node1" presStyleIdx="3" presStyleCnt="7"/>
      <dgm:spPr/>
      <dgm:t>
        <a:bodyPr/>
        <a:lstStyle/>
        <a:p>
          <a:endParaRPr lang="pt-BR"/>
        </a:p>
      </dgm:t>
    </dgm:pt>
    <dgm:pt modelId="{87D837ED-C201-4075-8B18-C2174A84B7D7}" type="pres">
      <dgm:prSet presAssocID="{71906449-B3C9-4621-8EDB-9756FC3E54CF}" presName="rootConnector" presStyleLbl="node1" presStyleIdx="3" presStyleCnt="7"/>
      <dgm:spPr/>
      <dgm:t>
        <a:bodyPr/>
        <a:lstStyle/>
        <a:p>
          <a:endParaRPr lang="pt-BR"/>
        </a:p>
      </dgm:t>
    </dgm:pt>
    <dgm:pt modelId="{958E3321-7348-475C-B27B-C791AF33FDA1}" type="pres">
      <dgm:prSet presAssocID="{71906449-B3C9-4621-8EDB-9756FC3E54CF}" presName="childShape" presStyleCnt="0"/>
      <dgm:spPr/>
    </dgm:pt>
    <dgm:pt modelId="{3364B002-0FB9-4969-A4D8-1DE2D43E3315}" type="pres">
      <dgm:prSet presAssocID="{2F4D0A8B-60BE-46FE-AD3A-EFD94CBA4ADC}" presName="Name13" presStyleLbl="parChTrans1D2" presStyleIdx="8" presStyleCnt="17"/>
      <dgm:spPr/>
      <dgm:t>
        <a:bodyPr/>
        <a:lstStyle/>
        <a:p>
          <a:endParaRPr lang="pt-BR"/>
        </a:p>
      </dgm:t>
    </dgm:pt>
    <dgm:pt modelId="{8BA7FEAE-474E-4130-B49E-1C8A3BF7A6D1}" type="pres">
      <dgm:prSet presAssocID="{DD075767-38EE-4016-8DA7-A7B6134CE5B0}" presName="childText" presStyleLbl="bgAcc1" presStyleIdx="8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BE3F24A-E8F8-4115-8BC1-E0EDDD4575BC}" type="pres">
      <dgm:prSet presAssocID="{74F34F58-CDEC-4245-AFF3-3EA9C1D3F480}" presName="root" presStyleCnt="0"/>
      <dgm:spPr/>
    </dgm:pt>
    <dgm:pt modelId="{1F60FF04-25B7-4D70-A3E0-49BAFEDA1A0B}" type="pres">
      <dgm:prSet presAssocID="{74F34F58-CDEC-4245-AFF3-3EA9C1D3F480}" presName="rootComposite" presStyleCnt="0"/>
      <dgm:spPr/>
    </dgm:pt>
    <dgm:pt modelId="{79D0E940-FC8A-4972-900D-BD76145C3EAB}" type="pres">
      <dgm:prSet presAssocID="{74F34F58-CDEC-4245-AFF3-3EA9C1D3F480}" presName="rootText" presStyleLbl="node1" presStyleIdx="4" presStyleCnt="7"/>
      <dgm:spPr/>
      <dgm:t>
        <a:bodyPr/>
        <a:lstStyle/>
        <a:p>
          <a:endParaRPr lang="pt-BR"/>
        </a:p>
      </dgm:t>
    </dgm:pt>
    <dgm:pt modelId="{9846BEB1-65A0-4A07-9021-2F1C080DB86A}" type="pres">
      <dgm:prSet presAssocID="{74F34F58-CDEC-4245-AFF3-3EA9C1D3F480}" presName="rootConnector" presStyleLbl="node1" presStyleIdx="4" presStyleCnt="7"/>
      <dgm:spPr/>
      <dgm:t>
        <a:bodyPr/>
        <a:lstStyle/>
        <a:p>
          <a:endParaRPr lang="pt-BR"/>
        </a:p>
      </dgm:t>
    </dgm:pt>
    <dgm:pt modelId="{CBD3F215-B413-4D48-8BBF-EE60388D59C5}" type="pres">
      <dgm:prSet presAssocID="{74F34F58-CDEC-4245-AFF3-3EA9C1D3F480}" presName="childShape" presStyleCnt="0"/>
      <dgm:spPr/>
    </dgm:pt>
    <dgm:pt modelId="{AC706D55-E58D-45D2-AD1A-E59AA8E57F75}" type="pres">
      <dgm:prSet presAssocID="{2EBE483F-5E85-4D5D-A5A5-2FE5E9027630}" presName="Name13" presStyleLbl="parChTrans1D2" presStyleIdx="9" presStyleCnt="17"/>
      <dgm:spPr/>
      <dgm:t>
        <a:bodyPr/>
        <a:lstStyle/>
        <a:p>
          <a:endParaRPr lang="pt-BR"/>
        </a:p>
      </dgm:t>
    </dgm:pt>
    <dgm:pt modelId="{75425EAD-4817-4E6A-B7B3-71CECECBCC55}" type="pres">
      <dgm:prSet presAssocID="{501B61C4-FD8D-462E-8D84-E47BCCF1FCFD}" presName="childText" presStyleLbl="bgAcc1" presStyleIdx="9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C7DC444-0BC5-436C-A09F-4D819DB1F56C}" type="pres">
      <dgm:prSet presAssocID="{9B4DE1FF-1FCF-4ABE-A767-4B454C9DDEDD}" presName="Name13" presStyleLbl="parChTrans1D2" presStyleIdx="10" presStyleCnt="17"/>
      <dgm:spPr/>
      <dgm:t>
        <a:bodyPr/>
        <a:lstStyle/>
        <a:p>
          <a:endParaRPr lang="pt-BR"/>
        </a:p>
      </dgm:t>
    </dgm:pt>
    <dgm:pt modelId="{B89D93F4-9BC8-424F-B9A6-D45AB8B3B4F9}" type="pres">
      <dgm:prSet presAssocID="{C84637E5-C429-498A-9831-83CBCDAFBB7C}" presName="childText" presStyleLbl="bgAcc1" presStyleIdx="10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32EE353-2483-481C-8800-C52F73738A84}" type="pres">
      <dgm:prSet presAssocID="{349B4DE9-4A47-4000-A31B-900A3FA1C117}" presName="Name13" presStyleLbl="parChTrans1D2" presStyleIdx="11" presStyleCnt="17"/>
      <dgm:spPr/>
      <dgm:t>
        <a:bodyPr/>
        <a:lstStyle/>
        <a:p>
          <a:endParaRPr lang="pt-BR"/>
        </a:p>
      </dgm:t>
    </dgm:pt>
    <dgm:pt modelId="{3BF2583D-467B-4857-8E37-E0B00659AAB4}" type="pres">
      <dgm:prSet presAssocID="{07EEC3CE-F601-4492-885F-473CC7590CC4}" presName="childText" presStyleLbl="bgAcc1" presStyleIdx="11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227A63F-FA62-4AED-BBC8-41F603FB7343}" type="pres">
      <dgm:prSet presAssocID="{6EF3807E-BA37-4DCB-B153-D50D6B4C5C8F}" presName="root" presStyleCnt="0"/>
      <dgm:spPr/>
    </dgm:pt>
    <dgm:pt modelId="{08FB88AA-63F6-4F10-BF12-4CE00E15AE70}" type="pres">
      <dgm:prSet presAssocID="{6EF3807E-BA37-4DCB-B153-D50D6B4C5C8F}" presName="rootComposite" presStyleCnt="0"/>
      <dgm:spPr/>
    </dgm:pt>
    <dgm:pt modelId="{0FF9C13E-CC26-4528-BE10-F6FBD5A402A8}" type="pres">
      <dgm:prSet presAssocID="{6EF3807E-BA37-4DCB-B153-D50D6B4C5C8F}" presName="rootText" presStyleLbl="node1" presStyleIdx="5" presStyleCnt="7"/>
      <dgm:spPr/>
      <dgm:t>
        <a:bodyPr/>
        <a:lstStyle/>
        <a:p>
          <a:endParaRPr lang="pt-BR"/>
        </a:p>
      </dgm:t>
    </dgm:pt>
    <dgm:pt modelId="{C6D49F36-FDD2-49FA-B597-1FD27F434721}" type="pres">
      <dgm:prSet presAssocID="{6EF3807E-BA37-4DCB-B153-D50D6B4C5C8F}" presName="rootConnector" presStyleLbl="node1" presStyleIdx="5" presStyleCnt="7"/>
      <dgm:spPr/>
      <dgm:t>
        <a:bodyPr/>
        <a:lstStyle/>
        <a:p>
          <a:endParaRPr lang="pt-BR"/>
        </a:p>
      </dgm:t>
    </dgm:pt>
    <dgm:pt modelId="{C91FF309-28AD-4E3E-A691-0DD488E75132}" type="pres">
      <dgm:prSet presAssocID="{6EF3807E-BA37-4DCB-B153-D50D6B4C5C8F}" presName="childShape" presStyleCnt="0"/>
      <dgm:spPr/>
    </dgm:pt>
    <dgm:pt modelId="{C4A6F358-3293-4CE4-9BFD-378C0C18F565}" type="pres">
      <dgm:prSet presAssocID="{6FDB35F5-DAC2-41C1-9D44-6CE8B2F2EDC4}" presName="Name13" presStyleLbl="parChTrans1D2" presStyleIdx="12" presStyleCnt="17"/>
      <dgm:spPr/>
      <dgm:t>
        <a:bodyPr/>
        <a:lstStyle/>
        <a:p>
          <a:endParaRPr lang="pt-BR"/>
        </a:p>
      </dgm:t>
    </dgm:pt>
    <dgm:pt modelId="{FAB4FD03-3A6E-42A5-8540-B189AA6B2E8F}" type="pres">
      <dgm:prSet presAssocID="{C384261D-9592-4A0C-92AF-6D365DCA54A3}" presName="childText" presStyleLbl="bgAcc1" presStyleIdx="12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00405F-BDE4-43EE-A534-4CDFC8F58182}" type="pres">
      <dgm:prSet presAssocID="{60EFDD1F-B094-4DF5-9830-B608D01F9037}" presName="Name13" presStyleLbl="parChTrans1D2" presStyleIdx="13" presStyleCnt="17"/>
      <dgm:spPr/>
      <dgm:t>
        <a:bodyPr/>
        <a:lstStyle/>
        <a:p>
          <a:endParaRPr lang="pt-BR"/>
        </a:p>
      </dgm:t>
    </dgm:pt>
    <dgm:pt modelId="{E2952357-0C14-42F0-9C72-C7F495E0149F}" type="pres">
      <dgm:prSet presAssocID="{1BB86BF9-8D9A-4DB8-91D1-97AE46AA5FDC}" presName="childText" presStyleLbl="bgAcc1" presStyleIdx="13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25C8B46-FA27-4E62-9748-35DC37276BFE}" type="pres">
      <dgm:prSet presAssocID="{4A31CE9C-089B-422E-A547-99777F16CA48}" presName="root" presStyleCnt="0"/>
      <dgm:spPr/>
    </dgm:pt>
    <dgm:pt modelId="{6202ED3C-554A-474F-8786-C913F2F5A9A6}" type="pres">
      <dgm:prSet presAssocID="{4A31CE9C-089B-422E-A547-99777F16CA48}" presName="rootComposite" presStyleCnt="0"/>
      <dgm:spPr/>
    </dgm:pt>
    <dgm:pt modelId="{BD8197DB-74C5-4E4B-874D-55998B13E8C8}" type="pres">
      <dgm:prSet presAssocID="{4A31CE9C-089B-422E-A547-99777F16CA48}" presName="rootText" presStyleLbl="node1" presStyleIdx="6" presStyleCnt="7"/>
      <dgm:spPr/>
      <dgm:t>
        <a:bodyPr/>
        <a:lstStyle/>
        <a:p>
          <a:endParaRPr lang="pt-BR"/>
        </a:p>
      </dgm:t>
    </dgm:pt>
    <dgm:pt modelId="{1A02A30B-58AE-4CAF-8467-540603CC3BBE}" type="pres">
      <dgm:prSet presAssocID="{4A31CE9C-089B-422E-A547-99777F16CA48}" presName="rootConnector" presStyleLbl="node1" presStyleIdx="6" presStyleCnt="7"/>
      <dgm:spPr/>
      <dgm:t>
        <a:bodyPr/>
        <a:lstStyle/>
        <a:p>
          <a:endParaRPr lang="pt-BR"/>
        </a:p>
      </dgm:t>
    </dgm:pt>
    <dgm:pt modelId="{637DB2A5-AB92-4A44-A912-4436F021804F}" type="pres">
      <dgm:prSet presAssocID="{4A31CE9C-089B-422E-A547-99777F16CA48}" presName="childShape" presStyleCnt="0"/>
      <dgm:spPr/>
    </dgm:pt>
    <dgm:pt modelId="{A64C74B2-80D2-45C4-BAFE-358CF065CA00}" type="pres">
      <dgm:prSet presAssocID="{A0B8356C-5428-4B51-9547-C6C7FA7CFD0F}" presName="Name13" presStyleLbl="parChTrans1D2" presStyleIdx="14" presStyleCnt="17"/>
      <dgm:spPr/>
      <dgm:t>
        <a:bodyPr/>
        <a:lstStyle/>
        <a:p>
          <a:endParaRPr lang="pt-BR"/>
        </a:p>
      </dgm:t>
    </dgm:pt>
    <dgm:pt modelId="{CC9115E8-C719-4606-8BB4-CA07835DDA8E}" type="pres">
      <dgm:prSet presAssocID="{41B78393-E20F-481A-A4BA-16C79C52EC7E}" presName="childText" presStyleLbl="bgAcc1" presStyleIdx="14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2604C4-5817-4CD1-A4FB-091DE53F8A54}" type="pres">
      <dgm:prSet presAssocID="{BE9094B1-8BB3-4C5A-9274-3473AF42996F}" presName="Name13" presStyleLbl="parChTrans1D2" presStyleIdx="15" presStyleCnt="17"/>
      <dgm:spPr/>
      <dgm:t>
        <a:bodyPr/>
        <a:lstStyle/>
        <a:p>
          <a:endParaRPr lang="pt-BR"/>
        </a:p>
      </dgm:t>
    </dgm:pt>
    <dgm:pt modelId="{44949D65-A90F-4452-8F84-11CFA5488F2D}" type="pres">
      <dgm:prSet presAssocID="{C6C18181-0649-4B79-B9B4-8032E74BDDB7}" presName="childText" presStyleLbl="bgAcc1" presStyleIdx="15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981FFE6-063C-4481-96F3-AD9380A3DBA0}" type="pres">
      <dgm:prSet presAssocID="{7900BC5B-2CFD-4DDA-A9BD-B8D4A08BBC2E}" presName="Name13" presStyleLbl="parChTrans1D2" presStyleIdx="16" presStyleCnt="17"/>
      <dgm:spPr/>
      <dgm:t>
        <a:bodyPr/>
        <a:lstStyle/>
        <a:p>
          <a:endParaRPr lang="pt-BR"/>
        </a:p>
      </dgm:t>
    </dgm:pt>
    <dgm:pt modelId="{0163A740-7D6C-4FAC-BAC4-AA19B5813394}" type="pres">
      <dgm:prSet presAssocID="{EA127D05-0447-419D-953E-AD8AC5F54EEF}" presName="childText" presStyleLbl="bgAcc1" presStyleIdx="16" presStyleCnt="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4511C61-7872-4B96-A0DE-B6BE58E93644}" type="presOf" srcId="{B67A9C6F-DB05-45D4-A85C-BAD0DE07C348}" destId="{0E0BB4BD-3781-46C3-89C0-215805961A85}" srcOrd="0" destOrd="0" presId="urn:microsoft.com/office/officeart/2005/8/layout/hierarchy3"/>
    <dgm:cxn modelId="{B625BF4A-F87E-4478-BAE2-4056C8114206}" type="presOf" srcId="{3EB46E6D-2910-477A-8AEB-49985204B179}" destId="{01959424-DD5D-4352-82C2-E74235788327}" srcOrd="0" destOrd="0" presId="urn:microsoft.com/office/officeart/2005/8/layout/hierarchy3"/>
    <dgm:cxn modelId="{6B4F2FDD-31EF-46EA-B612-7CAE3A745739}" type="presOf" srcId="{71906449-B3C9-4621-8EDB-9756FC3E54CF}" destId="{79658CEB-7A79-41A7-9B0B-D699C9743030}" srcOrd="0" destOrd="0" presId="urn:microsoft.com/office/officeart/2005/8/layout/hierarchy3"/>
    <dgm:cxn modelId="{B223D80B-293C-4A3C-B72A-36792656861A}" srcId="{3BCF92D6-F5AD-4CB8-8123-15F9F3C448BA}" destId="{08D22E32-ECD3-4366-A1D4-55DACAA7D515}" srcOrd="0" destOrd="0" parTransId="{ADF4B765-0663-40A5-87EE-111E6FDBCE17}" sibTransId="{8FBB72B3-30CD-4340-BBA6-38923E9C1E84}"/>
    <dgm:cxn modelId="{0C59550D-B6F5-449A-9F23-4349B77806D7}" type="presOf" srcId="{349B4DE9-4A47-4000-A31B-900A3FA1C117}" destId="{932EE353-2483-481C-8800-C52F73738A84}" srcOrd="0" destOrd="0" presId="urn:microsoft.com/office/officeart/2005/8/layout/hierarchy3"/>
    <dgm:cxn modelId="{E3360F7C-4D4B-419D-8104-A27F1BC815DD}" type="presOf" srcId="{A0B8356C-5428-4B51-9547-C6C7FA7CFD0F}" destId="{A64C74B2-80D2-45C4-BAFE-358CF065CA00}" srcOrd="0" destOrd="0" presId="urn:microsoft.com/office/officeart/2005/8/layout/hierarchy3"/>
    <dgm:cxn modelId="{2FAB7E33-F5C7-4CF4-80A5-64BFF3CD4450}" type="presOf" srcId="{DC6C86F1-3038-4452-B182-044E0C2FC74B}" destId="{5C4F6536-00EB-497F-8114-E20F395E955A}" srcOrd="0" destOrd="0" presId="urn:microsoft.com/office/officeart/2005/8/layout/hierarchy3"/>
    <dgm:cxn modelId="{42D5D0F5-E88E-45B2-B277-C0643203C1B3}" type="presOf" srcId="{501B61C4-FD8D-462E-8D84-E47BCCF1FCFD}" destId="{75425EAD-4817-4E6A-B7B3-71CECECBCC55}" srcOrd="0" destOrd="0" presId="urn:microsoft.com/office/officeart/2005/8/layout/hierarchy3"/>
    <dgm:cxn modelId="{C5D90134-BDDD-493A-AEF6-17B775540841}" srcId="{74F34F58-CDEC-4245-AFF3-3EA9C1D3F480}" destId="{C84637E5-C429-498A-9831-83CBCDAFBB7C}" srcOrd="1" destOrd="0" parTransId="{9B4DE1FF-1FCF-4ABE-A767-4B454C9DDEDD}" sibTransId="{962FD56A-3FF7-4672-8A81-244158903486}"/>
    <dgm:cxn modelId="{7E916D9E-096B-4E75-8882-EB94ECC54E90}" type="presOf" srcId="{6EF3807E-BA37-4DCB-B153-D50D6B4C5C8F}" destId="{0FF9C13E-CC26-4528-BE10-F6FBD5A402A8}" srcOrd="0" destOrd="0" presId="urn:microsoft.com/office/officeart/2005/8/layout/hierarchy3"/>
    <dgm:cxn modelId="{541606E5-102D-4E14-892F-540B4751B636}" type="presOf" srcId="{3BCF92D6-F5AD-4CB8-8123-15F9F3C448BA}" destId="{63BD49EB-9CB4-4C83-B5F8-B0EDB295F69B}" srcOrd="0" destOrd="0" presId="urn:microsoft.com/office/officeart/2005/8/layout/hierarchy3"/>
    <dgm:cxn modelId="{DAC5B439-72A2-4419-9AA3-8E187B278357}" srcId="{74F34F58-CDEC-4245-AFF3-3EA9C1D3F480}" destId="{501B61C4-FD8D-462E-8D84-E47BCCF1FCFD}" srcOrd="0" destOrd="0" parTransId="{2EBE483F-5E85-4D5D-A5A5-2FE5E9027630}" sibTransId="{76988FB7-74FE-4DF7-94B9-4208B31F6A7A}"/>
    <dgm:cxn modelId="{D9359DE6-2D7C-4D58-939B-22607E0A3A15}" type="presOf" srcId="{8775D952-1219-46DB-83C9-5D23E24F980D}" destId="{58023D4D-EE7A-4F19-9B7E-1E4FAA7F00BA}" srcOrd="0" destOrd="0" presId="urn:microsoft.com/office/officeart/2005/8/layout/hierarchy3"/>
    <dgm:cxn modelId="{93C93C48-1CD7-46E5-B1B4-74F7791AE834}" type="presOf" srcId="{F3B6F1DC-1564-496F-8E21-10D54D9E3C01}" destId="{AC702366-0AF5-4E3E-B9F0-463479EB6E19}" srcOrd="0" destOrd="0" presId="urn:microsoft.com/office/officeart/2005/8/layout/hierarchy3"/>
    <dgm:cxn modelId="{3F9E8B5F-F60D-4115-BC87-4F51BEA95DA8}" srcId="{6DFE1D99-0C27-40FC-9F25-DE0D7A4ADB21}" destId="{3BCF92D6-F5AD-4CB8-8123-15F9F3C448BA}" srcOrd="1" destOrd="0" parTransId="{04AFD94F-DACF-42FA-9CF2-5607117A3EAA}" sibTransId="{B4CAF644-69A5-4D4D-855F-6384A724EC6B}"/>
    <dgm:cxn modelId="{BA971C42-23AC-4DE2-BEB7-16D6C4C5CC2F}" type="presOf" srcId="{1BB86BF9-8D9A-4DB8-91D1-97AE46AA5FDC}" destId="{E2952357-0C14-42F0-9C72-C7F495E0149F}" srcOrd="0" destOrd="0" presId="urn:microsoft.com/office/officeart/2005/8/layout/hierarchy3"/>
    <dgm:cxn modelId="{7F4DDD1A-B4D2-45E3-82E7-1BB4B407CC4F}" type="presOf" srcId="{7CE31A20-33E0-47ED-BDA2-3CD7EC3B3155}" destId="{72E37C66-109B-4F5A-A358-20E68B4515BD}" srcOrd="0" destOrd="0" presId="urn:microsoft.com/office/officeart/2005/8/layout/hierarchy3"/>
    <dgm:cxn modelId="{B4CD34D9-551F-4C42-ADCD-EF9EB986F343}" type="presOf" srcId="{7900BC5B-2CFD-4DDA-A9BD-B8D4A08BBC2E}" destId="{0981FFE6-063C-4481-96F3-AD9380A3DBA0}" srcOrd="0" destOrd="0" presId="urn:microsoft.com/office/officeart/2005/8/layout/hierarchy3"/>
    <dgm:cxn modelId="{2250A86E-50D9-4B4C-B378-70DE574B9D4C}" type="presOf" srcId="{705967C2-0E0B-4566-A268-337134ACA619}" destId="{80F26C22-2A6C-4F98-90D9-73F484E73DA9}" srcOrd="0" destOrd="0" presId="urn:microsoft.com/office/officeart/2005/8/layout/hierarchy3"/>
    <dgm:cxn modelId="{2CFC2023-49AC-464B-B5EA-70ADBC51C113}" type="presOf" srcId="{6EF3807E-BA37-4DCB-B153-D50D6B4C5C8F}" destId="{C6D49F36-FDD2-49FA-B597-1FD27F434721}" srcOrd="1" destOrd="0" presId="urn:microsoft.com/office/officeart/2005/8/layout/hierarchy3"/>
    <dgm:cxn modelId="{28BDEEDF-80B5-402D-AF46-DED09E175304}" type="presOf" srcId="{435BBBAA-3AF4-46E4-B4BE-7CAB48713E8F}" destId="{7FEBAF91-0845-4C77-AD2F-537B640CB0F3}" srcOrd="0" destOrd="0" presId="urn:microsoft.com/office/officeart/2005/8/layout/hierarchy3"/>
    <dgm:cxn modelId="{8D74C7C0-F36D-4162-B3D6-0C102F3353F8}" type="presOf" srcId="{4A31CE9C-089B-422E-A547-99777F16CA48}" destId="{1A02A30B-58AE-4CAF-8467-540603CC3BBE}" srcOrd="1" destOrd="0" presId="urn:microsoft.com/office/officeart/2005/8/layout/hierarchy3"/>
    <dgm:cxn modelId="{8DC6F2EE-090F-4118-8B56-7B5ACE465B01}" srcId="{51585B6C-B5C6-4228-9C89-84458C9FF9C9}" destId="{8775D952-1219-46DB-83C9-5D23E24F980D}" srcOrd="0" destOrd="0" parTransId="{EE8F40B1-0282-4E98-8F79-F32343A653AB}" sibTransId="{353AFE4B-BA18-4434-BCC2-AF1B1342D14A}"/>
    <dgm:cxn modelId="{4957152D-A13C-4019-84E4-1BB2959AF2C9}" type="presOf" srcId="{3BCF92D6-F5AD-4CB8-8123-15F9F3C448BA}" destId="{AB63B5FC-7220-4B48-839A-D7CC95398795}" srcOrd="1" destOrd="0" presId="urn:microsoft.com/office/officeart/2005/8/layout/hierarchy3"/>
    <dgm:cxn modelId="{9B159351-F680-4387-8BFD-E42380829998}" srcId="{0AFB532D-9433-465F-9B6E-C570E73D6FB2}" destId="{DC6C86F1-3038-4452-B182-044E0C2FC74B}" srcOrd="1" destOrd="0" parTransId="{435BBBAA-3AF4-46E4-B4BE-7CAB48713E8F}" sibTransId="{7220E052-99C4-4BA0-80D3-4156493E2CD1}"/>
    <dgm:cxn modelId="{63A3CF84-6F4E-41BA-B20E-B1713525B6BD}" type="presOf" srcId="{08D22E32-ECD3-4366-A1D4-55DACAA7D515}" destId="{7D844165-8E01-46E9-948C-3C55316C9B86}" srcOrd="0" destOrd="0" presId="urn:microsoft.com/office/officeart/2005/8/layout/hierarchy3"/>
    <dgm:cxn modelId="{C45F1EEF-3D4E-4BA8-8D38-3F16FB2D3EC2}" type="presOf" srcId="{C6C18181-0649-4B79-B9B4-8032E74BDDB7}" destId="{44949D65-A90F-4452-8F84-11CFA5488F2D}" srcOrd="0" destOrd="0" presId="urn:microsoft.com/office/officeart/2005/8/layout/hierarchy3"/>
    <dgm:cxn modelId="{56C07ED4-637F-4F33-84B9-02CC26D0F135}" type="presOf" srcId="{51585B6C-B5C6-4228-9C89-84458C9FF9C9}" destId="{A80DDB7C-1F62-42F7-95FD-9EDD50E02DDC}" srcOrd="0" destOrd="0" presId="urn:microsoft.com/office/officeart/2005/8/layout/hierarchy3"/>
    <dgm:cxn modelId="{230C6A9C-5FB1-4B8F-A636-E3DC7FF2F2DF}" type="presOf" srcId="{74F34F58-CDEC-4245-AFF3-3EA9C1D3F480}" destId="{9846BEB1-65A0-4A07-9021-2F1C080DB86A}" srcOrd="1" destOrd="0" presId="urn:microsoft.com/office/officeart/2005/8/layout/hierarchy3"/>
    <dgm:cxn modelId="{C5187F43-F417-4520-9BC0-20DC3E28B30B}" type="presOf" srcId="{41B78393-E20F-481A-A4BA-16C79C52EC7E}" destId="{CC9115E8-C719-4606-8BB4-CA07835DDA8E}" srcOrd="0" destOrd="0" presId="urn:microsoft.com/office/officeart/2005/8/layout/hierarchy3"/>
    <dgm:cxn modelId="{8FAB0924-9F75-4CEC-80C3-9CA2E554409B}" srcId="{71906449-B3C9-4621-8EDB-9756FC3E54CF}" destId="{DD075767-38EE-4016-8DA7-A7B6134CE5B0}" srcOrd="0" destOrd="0" parTransId="{2F4D0A8B-60BE-46FE-AD3A-EFD94CBA4ADC}" sibTransId="{B5FADA9E-6158-482B-A806-23BACD9D85E3}"/>
    <dgm:cxn modelId="{9E0B2F8F-3652-46F0-8E33-7E3E68FBF1F8}" type="presOf" srcId="{07EEC3CE-F601-4492-885F-473CC7590CC4}" destId="{3BF2583D-467B-4857-8E37-E0B00659AAB4}" srcOrd="0" destOrd="0" presId="urn:microsoft.com/office/officeart/2005/8/layout/hierarchy3"/>
    <dgm:cxn modelId="{5F6766BA-8DAB-4F20-9C8E-5CCC5F88A1AA}" srcId="{4A31CE9C-089B-422E-A547-99777F16CA48}" destId="{C6C18181-0649-4B79-B9B4-8032E74BDDB7}" srcOrd="1" destOrd="0" parTransId="{BE9094B1-8BB3-4C5A-9274-3473AF42996F}" sibTransId="{736BC7C1-DA69-4248-BF84-ED70C86726EA}"/>
    <dgm:cxn modelId="{6AB085F2-F045-40F7-8456-4878432D17F7}" srcId="{6EF3807E-BA37-4DCB-B153-D50D6B4C5C8F}" destId="{C384261D-9592-4A0C-92AF-6D365DCA54A3}" srcOrd="0" destOrd="0" parTransId="{6FDB35F5-DAC2-41C1-9D44-6CE8B2F2EDC4}" sibTransId="{B4D3A2BE-776A-4F07-9868-CDFA11304E42}"/>
    <dgm:cxn modelId="{3FCCD0B7-757C-451B-A4F8-9F721438A97E}" srcId="{6DFE1D99-0C27-40FC-9F25-DE0D7A4ADB21}" destId="{0AFB532D-9433-465F-9B6E-C570E73D6FB2}" srcOrd="0" destOrd="0" parTransId="{8CCBBDBA-7D1A-494D-BB1A-AF3DE6ACC48E}" sibTransId="{C9065F59-E91C-4E9D-8DE4-55AF1F356347}"/>
    <dgm:cxn modelId="{A7C6A132-C49B-44EF-AA04-29D5173C0D6D}" type="presOf" srcId="{71906449-B3C9-4621-8EDB-9756FC3E54CF}" destId="{87D837ED-C201-4075-8B18-C2174A84B7D7}" srcOrd="1" destOrd="0" presId="urn:microsoft.com/office/officeart/2005/8/layout/hierarchy3"/>
    <dgm:cxn modelId="{E448FBCC-46C4-4237-ADAE-832B3672DF33}" srcId="{6DFE1D99-0C27-40FC-9F25-DE0D7A4ADB21}" destId="{4A31CE9C-089B-422E-A547-99777F16CA48}" srcOrd="6" destOrd="0" parTransId="{2C15DABC-2514-418F-ADAE-1DD251D69461}" sibTransId="{A93D372D-B56C-4B94-8638-09536BAF23D1}"/>
    <dgm:cxn modelId="{7CA6852D-AA3D-417A-AA4A-744D3133B569}" type="presOf" srcId="{C384261D-9592-4A0C-92AF-6D365DCA54A3}" destId="{FAB4FD03-3A6E-42A5-8540-B189AA6B2E8F}" srcOrd="0" destOrd="0" presId="urn:microsoft.com/office/officeart/2005/8/layout/hierarchy3"/>
    <dgm:cxn modelId="{C9BA5090-55AD-4891-910D-90564D838969}" type="presOf" srcId="{0092839C-36E8-476B-B589-59546F3802E1}" destId="{C6E535EF-3514-4F04-8FD6-5991D46CA69A}" srcOrd="0" destOrd="0" presId="urn:microsoft.com/office/officeart/2005/8/layout/hierarchy3"/>
    <dgm:cxn modelId="{1C0522A4-77A0-4296-BD91-9B894EA08A03}" srcId="{0AFB532D-9433-465F-9B6E-C570E73D6FB2}" destId="{60530BEE-21D0-4148-8DD7-A5DD3EE2F6AD}" srcOrd="0" destOrd="0" parTransId="{7CE31A20-33E0-47ED-BDA2-3CD7EC3B3155}" sibTransId="{1E82FDA5-2319-4896-81B8-3BFE4C6EDB10}"/>
    <dgm:cxn modelId="{704DA25C-6074-4389-885D-B38E0C0FB5A7}" srcId="{6DFE1D99-0C27-40FC-9F25-DE0D7A4ADB21}" destId="{6EF3807E-BA37-4DCB-B153-D50D6B4C5C8F}" srcOrd="5" destOrd="0" parTransId="{C2200D9D-CA42-4907-ADCC-174F630E60B4}" sibTransId="{C8488722-5429-450F-BB3E-BCED77A99312}"/>
    <dgm:cxn modelId="{9F38B262-5A83-40A1-B419-F86E83E20A06}" type="presOf" srcId="{BE9094B1-8BB3-4C5A-9274-3473AF42996F}" destId="{392604C4-5817-4CD1-A4FB-091DE53F8A54}" srcOrd="0" destOrd="0" presId="urn:microsoft.com/office/officeart/2005/8/layout/hierarchy3"/>
    <dgm:cxn modelId="{57278971-5432-44ED-A7C1-5C0F649E4687}" srcId="{0AFB532D-9433-465F-9B6E-C570E73D6FB2}" destId="{B67A9C6F-DB05-45D4-A85C-BAD0DE07C348}" srcOrd="2" destOrd="0" parTransId="{2A9224A6-D5F8-4908-8732-9355B33F5EAA}" sibTransId="{9431E8FA-C70A-4484-A0A4-446572898459}"/>
    <dgm:cxn modelId="{1D5F0D34-A641-407E-9D5F-2EA679CB10F5}" srcId="{6DFE1D99-0C27-40FC-9F25-DE0D7A4ADB21}" destId="{74F34F58-CDEC-4245-AFF3-3EA9C1D3F480}" srcOrd="4" destOrd="0" parTransId="{54312F05-DA7E-42EA-ACDF-1C1CF226A326}" sibTransId="{251C9813-9DEA-4A03-9EBA-1E101D3D79D3}"/>
    <dgm:cxn modelId="{DD7418B3-20BB-474B-B6B2-BDBAD453813B}" srcId="{6DFE1D99-0C27-40FC-9F25-DE0D7A4ADB21}" destId="{51585B6C-B5C6-4228-9C89-84458C9FF9C9}" srcOrd="2" destOrd="0" parTransId="{A90A64E9-D4D0-4256-AA44-21BEE906D176}" sibTransId="{785B17CB-96C6-42C9-BFAA-A84377CD7449}"/>
    <dgm:cxn modelId="{05F24769-059D-4E09-A0A3-281E7243CA33}" srcId="{3BCF92D6-F5AD-4CB8-8123-15F9F3C448BA}" destId="{0092839C-36E8-476B-B589-59546F3802E1}" srcOrd="3" destOrd="0" parTransId="{F364C476-7A74-469F-B276-D0DA79C0AE51}" sibTransId="{3F84D813-973A-4902-9F4E-F152290C6713}"/>
    <dgm:cxn modelId="{57E94536-6AA2-4E58-B2A2-9BB8797F8C53}" type="presOf" srcId="{C84637E5-C429-498A-9831-83CBCDAFBB7C}" destId="{B89D93F4-9BC8-424F-B9A6-D45AB8B3B4F9}" srcOrd="0" destOrd="0" presId="urn:microsoft.com/office/officeart/2005/8/layout/hierarchy3"/>
    <dgm:cxn modelId="{C1297F1D-A435-4C96-BF2A-C358D1276DDB}" type="presOf" srcId="{2A9224A6-D5F8-4908-8732-9355B33F5EAA}" destId="{DCAF9FFC-DB04-42FD-9BCA-424EA8AC672D}" srcOrd="0" destOrd="0" presId="urn:microsoft.com/office/officeart/2005/8/layout/hierarchy3"/>
    <dgm:cxn modelId="{755874BB-DAAA-47A3-8B2D-756492938F01}" type="presOf" srcId="{60530BEE-21D0-4148-8DD7-A5DD3EE2F6AD}" destId="{98363C7C-A0E6-423E-82F7-B7DAA46D76DE}" srcOrd="0" destOrd="0" presId="urn:microsoft.com/office/officeart/2005/8/layout/hierarchy3"/>
    <dgm:cxn modelId="{D6AC838F-8652-4629-98C5-211DF2C26A97}" srcId="{6DFE1D99-0C27-40FC-9F25-DE0D7A4ADB21}" destId="{71906449-B3C9-4621-8EDB-9756FC3E54CF}" srcOrd="3" destOrd="0" parTransId="{F5545911-78AA-48EF-A6E9-10EB76E591C8}" sibTransId="{7B3606B4-1192-4F2C-80AA-5258DF2B4A4E}"/>
    <dgm:cxn modelId="{726EC6A7-9C3E-4F50-A6C5-47550828CC9E}" srcId="{6EF3807E-BA37-4DCB-B153-D50D6B4C5C8F}" destId="{1BB86BF9-8D9A-4DB8-91D1-97AE46AA5FDC}" srcOrd="1" destOrd="0" parTransId="{60EFDD1F-B094-4DF5-9830-B608D01F9037}" sibTransId="{664B8762-7A2B-4DE5-84B2-113BB8E0A885}"/>
    <dgm:cxn modelId="{7FF0DF33-A16A-42D2-A536-3874ADD79DBE}" type="presOf" srcId="{6FDB35F5-DAC2-41C1-9D44-6CE8B2F2EDC4}" destId="{C4A6F358-3293-4CE4-9BFD-378C0C18F565}" srcOrd="0" destOrd="0" presId="urn:microsoft.com/office/officeart/2005/8/layout/hierarchy3"/>
    <dgm:cxn modelId="{B3626317-7619-40BE-8DCA-3324AD056DB1}" srcId="{3BCF92D6-F5AD-4CB8-8123-15F9F3C448BA}" destId="{24C4E564-2EAF-4C52-9EBB-3EB67D9D961A}" srcOrd="2" destOrd="0" parTransId="{3EB46E6D-2910-477A-8AEB-49985204B179}" sibTransId="{254E02D2-56AB-4C4D-82E5-17EF569F964A}"/>
    <dgm:cxn modelId="{96543C95-623F-4723-9112-179C889F0BB8}" srcId="{3BCF92D6-F5AD-4CB8-8123-15F9F3C448BA}" destId="{F3B6F1DC-1564-496F-8E21-10D54D9E3C01}" srcOrd="1" destOrd="0" parTransId="{705967C2-0E0B-4566-A268-337134ACA619}" sibTransId="{4473A282-2A9C-4C38-A963-B7D16F27B660}"/>
    <dgm:cxn modelId="{1F8CFBF2-E45D-4197-B313-845CA2A711BA}" srcId="{4A31CE9C-089B-422E-A547-99777F16CA48}" destId="{41B78393-E20F-481A-A4BA-16C79C52EC7E}" srcOrd="0" destOrd="0" parTransId="{A0B8356C-5428-4B51-9547-C6C7FA7CFD0F}" sibTransId="{9E693F4D-6437-47C3-B670-307EE95FA9AD}"/>
    <dgm:cxn modelId="{1004C9D0-ECD9-42A7-A198-CDE76CE9612C}" srcId="{74F34F58-CDEC-4245-AFF3-3EA9C1D3F480}" destId="{07EEC3CE-F601-4492-885F-473CC7590CC4}" srcOrd="2" destOrd="0" parTransId="{349B4DE9-4A47-4000-A31B-900A3FA1C117}" sibTransId="{54DE6D03-9C94-4640-9BC2-28621942272C}"/>
    <dgm:cxn modelId="{A4903FFE-7BF3-444F-8B1F-06632860D3A1}" type="presOf" srcId="{EE8F40B1-0282-4E98-8F79-F32343A653AB}" destId="{27232C6C-87C1-46A6-9390-FF5608067362}" srcOrd="0" destOrd="0" presId="urn:microsoft.com/office/officeart/2005/8/layout/hierarchy3"/>
    <dgm:cxn modelId="{D03D89B5-3A7B-4387-957A-2181A44D1603}" type="presOf" srcId="{ADF4B765-0663-40A5-87EE-111E6FDBCE17}" destId="{CCB0894C-D864-4D82-A069-9F6AEAA3D96C}" srcOrd="0" destOrd="0" presId="urn:microsoft.com/office/officeart/2005/8/layout/hierarchy3"/>
    <dgm:cxn modelId="{C1C85A3B-876E-49DE-B40C-57826120F606}" srcId="{4A31CE9C-089B-422E-A547-99777F16CA48}" destId="{EA127D05-0447-419D-953E-AD8AC5F54EEF}" srcOrd="2" destOrd="0" parTransId="{7900BC5B-2CFD-4DDA-A9BD-B8D4A08BBC2E}" sibTransId="{0263ED94-C17A-49E3-9013-BB6F93E06597}"/>
    <dgm:cxn modelId="{97FE8059-5731-40BC-AD70-A8F503C7BEA9}" type="presOf" srcId="{6DFE1D99-0C27-40FC-9F25-DE0D7A4ADB21}" destId="{BC635260-EA18-4758-BF7B-18E47907A00F}" srcOrd="0" destOrd="0" presId="urn:microsoft.com/office/officeart/2005/8/layout/hierarchy3"/>
    <dgm:cxn modelId="{FA55B68A-9DF8-41D7-BA2D-F54BFB4E3C3D}" type="presOf" srcId="{2EBE483F-5E85-4D5D-A5A5-2FE5E9027630}" destId="{AC706D55-E58D-45D2-AD1A-E59AA8E57F75}" srcOrd="0" destOrd="0" presId="urn:microsoft.com/office/officeart/2005/8/layout/hierarchy3"/>
    <dgm:cxn modelId="{04A720CB-D686-46D8-BF88-82F7CFD09065}" type="presOf" srcId="{24C4E564-2EAF-4C52-9EBB-3EB67D9D961A}" destId="{797A9B63-27C0-4AD9-91CD-D2A5B85AA91B}" srcOrd="0" destOrd="0" presId="urn:microsoft.com/office/officeart/2005/8/layout/hierarchy3"/>
    <dgm:cxn modelId="{31622009-4621-4AAB-ADF9-ECC47814A8B4}" type="presOf" srcId="{4A31CE9C-089B-422E-A547-99777F16CA48}" destId="{BD8197DB-74C5-4E4B-874D-55998B13E8C8}" srcOrd="0" destOrd="0" presId="urn:microsoft.com/office/officeart/2005/8/layout/hierarchy3"/>
    <dgm:cxn modelId="{D321F29B-501B-41C8-8A42-CAF5302EB0CD}" type="presOf" srcId="{51585B6C-B5C6-4228-9C89-84458C9FF9C9}" destId="{1FF38248-D1D2-499A-9FFE-FA9C43AE4451}" srcOrd="1" destOrd="0" presId="urn:microsoft.com/office/officeart/2005/8/layout/hierarchy3"/>
    <dgm:cxn modelId="{F825CD03-6135-4C80-8884-F6C7B1B68E3A}" type="presOf" srcId="{F364C476-7A74-469F-B276-D0DA79C0AE51}" destId="{440AFD41-47A9-4BDB-A3F2-B70F7E696A3F}" srcOrd="0" destOrd="0" presId="urn:microsoft.com/office/officeart/2005/8/layout/hierarchy3"/>
    <dgm:cxn modelId="{63A4EA43-549F-43D5-B6AE-8AD21EB78699}" type="presOf" srcId="{EA127D05-0447-419D-953E-AD8AC5F54EEF}" destId="{0163A740-7D6C-4FAC-BAC4-AA19B5813394}" srcOrd="0" destOrd="0" presId="urn:microsoft.com/office/officeart/2005/8/layout/hierarchy3"/>
    <dgm:cxn modelId="{2699E50D-C74C-4057-9025-ABF4B80D13F8}" type="presOf" srcId="{0AFB532D-9433-465F-9B6E-C570E73D6FB2}" destId="{5E952EBA-F3DA-489F-A35C-C96AA231B479}" srcOrd="0" destOrd="0" presId="urn:microsoft.com/office/officeart/2005/8/layout/hierarchy3"/>
    <dgm:cxn modelId="{2278F8E2-2997-4E6B-A3B0-06A6185B7111}" type="presOf" srcId="{2F4D0A8B-60BE-46FE-AD3A-EFD94CBA4ADC}" destId="{3364B002-0FB9-4969-A4D8-1DE2D43E3315}" srcOrd="0" destOrd="0" presId="urn:microsoft.com/office/officeart/2005/8/layout/hierarchy3"/>
    <dgm:cxn modelId="{D621AAD9-B917-48D9-AC3E-26D157962784}" type="presOf" srcId="{9B4DE1FF-1FCF-4ABE-A767-4B454C9DDEDD}" destId="{BC7DC444-0BC5-436C-A09F-4D819DB1F56C}" srcOrd="0" destOrd="0" presId="urn:microsoft.com/office/officeart/2005/8/layout/hierarchy3"/>
    <dgm:cxn modelId="{D12C3472-78A2-47DB-9FF7-8240A25BC010}" type="presOf" srcId="{DD075767-38EE-4016-8DA7-A7B6134CE5B0}" destId="{8BA7FEAE-474E-4130-B49E-1C8A3BF7A6D1}" srcOrd="0" destOrd="0" presId="urn:microsoft.com/office/officeart/2005/8/layout/hierarchy3"/>
    <dgm:cxn modelId="{CD6F7708-BD03-4EE0-81E9-2658D26CECDA}" type="presOf" srcId="{74F34F58-CDEC-4245-AFF3-3EA9C1D3F480}" destId="{79D0E940-FC8A-4972-900D-BD76145C3EAB}" srcOrd="0" destOrd="0" presId="urn:microsoft.com/office/officeart/2005/8/layout/hierarchy3"/>
    <dgm:cxn modelId="{480D77CD-5215-46F7-97EB-5167F6899DAA}" type="presOf" srcId="{0AFB532D-9433-465F-9B6E-C570E73D6FB2}" destId="{9D25BF4D-3B13-4D0B-9221-B01E40BAA84A}" srcOrd="1" destOrd="0" presId="urn:microsoft.com/office/officeart/2005/8/layout/hierarchy3"/>
    <dgm:cxn modelId="{85A62B9E-83E4-4090-B63D-6F761926BB7D}" type="presOf" srcId="{60EFDD1F-B094-4DF5-9830-B608D01F9037}" destId="{1E00405F-BDE4-43EE-A534-4CDFC8F58182}" srcOrd="0" destOrd="0" presId="urn:microsoft.com/office/officeart/2005/8/layout/hierarchy3"/>
    <dgm:cxn modelId="{65717D7C-644A-4BC8-89B4-4D1D07E54DEB}" type="presParOf" srcId="{BC635260-EA18-4758-BF7B-18E47907A00F}" destId="{D98016FE-72BF-4449-8DD0-F6DF16B030AA}" srcOrd="0" destOrd="0" presId="urn:microsoft.com/office/officeart/2005/8/layout/hierarchy3"/>
    <dgm:cxn modelId="{05B88298-48FC-4E8B-83B7-89AF5C22884B}" type="presParOf" srcId="{D98016FE-72BF-4449-8DD0-F6DF16B030AA}" destId="{52E35AF2-56CD-426E-BB70-7EAF89F79F23}" srcOrd="0" destOrd="0" presId="urn:microsoft.com/office/officeart/2005/8/layout/hierarchy3"/>
    <dgm:cxn modelId="{13FAEB34-6743-4528-8DDC-0F872DE133D4}" type="presParOf" srcId="{52E35AF2-56CD-426E-BB70-7EAF89F79F23}" destId="{5E952EBA-F3DA-489F-A35C-C96AA231B479}" srcOrd="0" destOrd="0" presId="urn:microsoft.com/office/officeart/2005/8/layout/hierarchy3"/>
    <dgm:cxn modelId="{ADECF32D-E747-4C76-9A15-6AFE4DBFAA9A}" type="presParOf" srcId="{52E35AF2-56CD-426E-BB70-7EAF89F79F23}" destId="{9D25BF4D-3B13-4D0B-9221-B01E40BAA84A}" srcOrd="1" destOrd="0" presId="urn:microsoft.com/office/officeart/2005/8/layout/hierarchy3"/>
    <dgm:cxn modelId="{850829EA-0CBC-4844-AA11-E9848AFF36B0}" type="presParOf" srcId="{D98016FE-72BF-4449-8DD0-F6DF16B030AA}" destId="{4CDB309D-7177-472F-B6EB-C7340162BACC}" srcOrd="1" destOrd="0" presId="urn:microsoft.com/office/officeart/2005/8/layout/hierarchy3"/>
    <dgm:cxn modelId="{E91DC6FA-266E-40D1-815D-5A6B6B52FCD6}" type="presParOf" srcId="{4CDB309D-7177-472F-B6EB-C7340162BACC}" destId="{72E37C66-109B-4F5A-A358-20E68B4515BD}" srcOrd="0" destOrd="0" presId="urn:microsoft.com/office/officeart/2005/8/layout/hierarchy3"/>
    <dgm:cxn modelId="{C51AB9BD-45DC-43A0-AF56-8AA88B452D92}" type="presParOf" srcId="{4CDB309D-7177-472F-B6EB-C7340162BACC}" destId="{98363C7C-A0E6-423E-82F7-B7DAA46D76DE}" srcOrd="1" destOrd="0" presId="urn:microsoft.com/office/officeart/2005/8/layout/hierarchy3"/>
    <dgm:cxn modelId="{589245D4-4C7D-4512-8130-9D61772EF19D}" type="presParOf" srcId="{4CDB309D-7177-472F-B6EB-C7340162BACC}" destId="{7FEBAF91-0845-4C77-AD2F-537B640CB0F3}" srcOrd="2" destOrd="0" presId="urn:microsoft.com/office/officeart/2005/8/layout/hierarchy3"/>
    <dgm:cxn modelId="{6216B852-5E15-4B55-AAE3-81F8FC0EEF4D}" type="presParOf" srcId="{4CDB309D-7177-472F-B6EB-C7340162BACC}" destId="{5C4F6536-00EB-497F-8114-E20F395E955A}" srcOrd="3" destOrd="0" presId="urn:microsoft.com/office/officeart/2005/8/layout/hierarchy3"/>
    <dgm:cxn modelId="{4081D219-F690-4E09-AB29-86027E0A3784}" type="presParOf" srcId="{4CDB309D-7177-472F-B6EB-C7340162BACC}" destId="{DCAF9FFC-DB04-42FD-9BCA-424EA8AC672D}" srcOrd="4" destOrd="0" presId="urn:microsoft.com/office/officeart/2005/8/layout/hierarchy3"/>
    <dgm:cxn modelId="{C982EF65-777A-4367-891F-3FD1F17513B7}" type="presParOf" srcId="{4CDB309D-7177-472F-B6EB-C7340162BACC}" destId="{0E0BB4BD-3781-46C3-89C0-215805961A85}" srcOrd="5" destOrd="0" presId="urn:microsoft.com/office/officeart/2005/8/layout/hierarchy3"/>
    <dgm:cxn modelId="{13010836-1D3B-4B5D-AEA0-76D312D3D406}" type="presParOf" srcId="{BC635260-EA18-4758-BF7B-18E47907A00F}" destId="{24C03D2B-48DA-468C-8A93-604E8D679D80}" srcOrd="1" destOrd="0" presId="urn:microsoft.com/office/officeart/2005/8/layout/hierarchy3"/>
    <dgm:cxn modelId="{C07396B9-84DA-402B-830A-9A3D1B0BC406}" type="presParOf" srcId="{24C03D2B-48DA-468C-8A93-604E8D679D80}" destId="{5D02FD98-5167-42D1-A08E-809FAABA121A}" srcOrd="0" destOrd="0" presId="urn:microsoft.com/office/officeart/2005/8/layout/hierarchy3"/>
    <dgm:cxn modelId="{1140B631-A691-4BDF-A050-486229B0E663}" type="presParOf" srcId="{5D02FD98-5167-42D1-A08E-809FAABA121A}" destId="{63BD49EB-9CB4-4C83-B5F8-B0EDB295F69B}" srcOrd="0" destOrd="0" presId="urn:microsoft.com/office/officeart/2005/8/layout/hierarchy3"/>
    <dgm:cxn modelId="{AE132F81-66D4-4ACC-9469-486F03B60FB8}" type="presParOf" srcId="{5D02FD98-5167-42D1-A08E-809FAABA121A}" destId="{AB63B5FC-7220-4B48-839A-D7CC95398795}" srcOrd="1" destOrd="0" presId="urn:microsoft.com/office/officeart/2005/8/layout/hierarchy3"/>
    <dgm:cxn modelId="{03F06816-0A27-49DE-A584-2E0DF7C748D4}" type="presParOf" srcId="{24C03D2B-48DA-468C-8A93-604E8D679D80}" destId="{7B72C058-45EC-4812-B55A-37DC39E732C9}" srcOrd="1" destOrd="0" presId="urn:microsoft.com/office/officeart/2005/8/layout/hierarchy3"/>
    <dgm:cxn modelId="{DEFC9BD1-39B7-4991-A086-84286A364298}" type="presParOf" srcId="{7B72C058-45EC-4812-B55A-37DC39E732C9}" destId="{CCB0894C-D864-4D82-A069-9F6AEAA3D96C}" srcOrd="0" destOrd="0" presId="urn:microsoft.com/office/officeart/2005/8/layout/hierarchy3"/>
    <dgm:cxn modelId="{547121BB-1505-432E-9397-05B2CA655EDD}" type="presParOf" srcId="{7B72C058-45EC-4812-B55A-37DC39E732C9}" destId="{7D844165-8E01-46E9-948C-3C55316C9B86}" srcOrd="1" destOrd="0" presId="urn:microsoft.com/office/officeart/2005/8/layout/hierarchy3"/>
    <dgm:cxn modelId="{51CB226C-6E53-4A45-A7E0-16968EBD82E5}" type="presParOf" srcId="{7B72C058-45EC-4812-B55A-37DC39E732C9}" destId="{80F26C22-2A6C-4F98-90D9-73F484E73DA9}" srcOrd="2" destOrd="0" presId="urn:microsoft.com/office/officeart/2005/8/layout/hierarchy3"/>
    <dgm:cxn modelId="{0EC096AA-71B8-418B-95BE-14564B8A99E6}" type="presParOf" srcId="{7B72C058-45EC-4812-B55A-37DC39E732C9}" destId="{AC702366-0AF5-4E3E-B9F0-463479EB6E19}" srcOrd="3" destOrd="0" presId="urn:microsoft.com/office/officeart/2005/8/layout/hierarchy3"/>
    <dgm:cxn modelId="{AA38D6DF-CA86-4642-A94F-0ADAE09D7C5B}" type="presParOf" srcId="{7B72C058-45EC-4812-B55A-37DC39E732C9}" destId="{01959424-DD5D-4352-82C2-E74235788327}" srcOrd="4" destOrd="0" presId="urn:microsoft.com/office/officeart/2005/8/layout/hierarchy3"/>
    <dgm:cxn modelId="{0F4E376E-ABA2-4E35-970A-6E9FD9051A13}" type="presParOf" srcId="{7B72C058-45EC-4812-B55A-37DC39E732C9}" destId="{797A9B63-27C0-4AD9-91CD-D2A5B85AA91B}" srcOrd="5" destOrd="0" presId="urn:microsoft.com/office/officeart/2005/8/layout/hierarchy3"/>
    <dgm:cxn modelId="{FD479D2C-0D9E-4DCC-95EA-4D9613A7D1B7}" type="presParOf" srcId="{7B72C058-45EC-4812-B55A-37DC39E732C9}" destId="{440AFD41-47A9-4BDB-A3F2-B70F7E696A3F}" srcOrd="6" destOrd="0" presId="urn:microsoft.com/office/officeart/2005/8/layout/hierarchy3"/>
    <dgm:cxn modelId="{C256E1F4-24A7-4BB0-A635-FB554A8DDD9A}" type="presParOf" srcId="{7B72C058-45EC-4812-B55A-37DC39E732C9}" destId="{C6E535EF-3514-4F04-8FD6-5991D46CA69A}" srcOrd="7" destOrd="0" presId="urn:microsoft.com/office/officeart/2005/8/layout/hierarchy3"/>
    <dgm:cxn modelId="{630E9028-F4AA-45BA-906F-BF529FFEEB86}" type="presParOf" srcId="{BC635260-EA18-4758-BF7B-18E47907A00F}" destId="{C3F53154-772B-498D-AA50-072C0E4EB571}" srcOrd="2" destOrd="0" presId="urn:microsoft.com/office/officeart/2005/8/layout/hierarchy3"/>
    <dgm:cxn modelId="{6BE5EC47-4429-48D3-B72D-F15AB417AAD3}" type="presParOf" srcId="{C3F53154-772B-498D-AA50-072C0E4EB571}" destId="{FE621B5D-1AE6-4E6D-BE9F-9A2BD14BC4C2}" srcOrd="0" destOrd="0" presId="urn:microsoft.com/office/officeart/2005/8/layout/hierarchy3"/>
    <dgm:cxn modelId="{20004C49-1013-44F9-88DD-C18E6891B31E}" type="presParOf" srcId="{FE621B5D-1AE6-4E6D-BE9F-9A2BD14BC4C2}" destId="{A80DDB7C-1F62-42F7-95FD-9EDD50E02DDC}" srcOrd="0" destOrd="0" presId="urn:microsoft.com/office/officeart/2005/8/layout/hierarchy3"/>
    <dgm:cxn modelId="{B8F5BFBA-240D-4815-A1AD-341C954C4A5F}" type="presParOf" srcId="{FE621B5D-1AE6-4E6D-BE9F-9A2BD14BC4C2}" destId="{1FF38248-D1D2-499A-9FFE-FA9C43AE4451}" srcOrd="1" destOrd="0" presId="urn:microsoft.com/office/officeart/2005/8/layout/hierarchy3"/>
    <dgm:cxn modelId="{9D9570FB-97E8-4AF9-BCE7-4AE483487A7E}" type="presParOf" srcId="{C3F53154-772B-498D-AA50-072C0E4EB571}" destId="{B5593339-1C56-4736-ADD3-DF943E19E743}" srcOrd="1" destOrd="0" presId="urn:microsoft.com/office/officeart/2005/8/layout/hierarchy3"/>
    <dgm:cxn modelId="{9D90575C-2653-44AA-A4F5-BE9017468F75}" type="presParOf" srcId="{B5593339-1C56-4736-ADD3-DF943E19E743}" destId="{27232C6C-87C1-46A6-9390-FF5608067362}" srcOrd="0" destOrd="0" presId="urn:microsoft.com/office/officeart/2005/8/layout/hierarchy3"/>
    <dgm:cxn modelId="{B50B3F99-FDA0-4492-97C3-6C50AD93685D}" type="presParOf" srcId="{B5593339-1C56-4736-ADD3-DF943E19E743}" destId="{58023D4D-EE7A-4F19-9B7E-1E4FAA7F00BA}" srcOrd="1" destOrd="0" presId="urn:microsoft.com/office/officeart/2005/8/layout/hierarchy3"/>
    <dgm:cxn modelId="{A2328776-D144-4683-AA73-CCA8071FE893}" type="presParOf" srcId="{BC635260-EA18-4758-BF7B-18E47907A00F}" destId="{F20B72E6-94EC-48CA-8DAD-9794F4F0F6D8}" srcOrd="3" destOrd="0" presId="urn:microsoft.com/office/officeart/2005/8/layout/hierarchy3"/>
    <dgm:cxn modelId="{0A7D48A6-DB5C-4785-A49B-2864D33503ED}" type="presParOf" srcId="{F20B72E6-94EC-48CA-8DAD-9794F4F0F6D8}" destId="{2CF4D423-6011-42EC-8A23-A2A39938D8A1}" srcOrd="0" destOrd="0" presId="urn:microsoft.com/office/officeart/2005/8/layout/hierarchy3"/>
    <dgm:cxn modelId="{00FA3C13-8163-43F2-A3F2-CC0181097242}" type="presParOf" srcId="{2CF4D423-6011-42EC-8A23-A2A39938D8A1}" destId="{79658CEB-7A79-41A7-9B0B-D699C9743030}" srcOrd="0" destOrd="0" presId="urn:microsoft.com/office/officeart/2005/8/layout/hierarchy3"/>
    <dgm:cxn modelId="{746A1560-7B84-43CD-8488-94172017EE1B}" type="presParOf" srcId="{2CF4D423-6011-42EC-8A23-A2A39938D8A1}" destId="{87D837ED-C201-4075-8B18-C2174A84B7D7}" srcOrd="1" destOrd="0" presId="urn:microsoft.com/office/officeart/2005/8/layout/hierarchy3"/>
    <dgm:cxn modelId="{467463A9-C544-4ADE-BD20-8DB585B30F0E}" type="presParOf" srcId="{F20B72E6-94EC-48CA-8DAD-9794F4F0F6D8}" destId="{958E3321-7348-475C-B27B-C791AF33FDA1}" srcOrd="1" destOrd="0" presId="urn:microsoft.com/office/officeart/2005/8/layout/hierarchy3"/>
    <dgm:cxn modelId="{C14D8E3D-E771-4136-B05A-D1D6BA151C21}" type="presParOf" srcId="{958E3321-7348-475C-B27B-C791AF33FDA1}" destId="{3364B002-0FB9-4969-A4D8-1DE2D43E3315}" srcOrd="0" destOrd="0" presId="urn:microsoft.com/office/officeart/2005/8/layout/hierarchy3"/>
    <dgm:cxn modelId="{A69C73D4-1D51-471D-BBE5-9686C393787A}" type="presParOf" srcId="{958E3321-7348-475C-B27B-C791AF33FDA1}" destId="{8BA7FEAE-474E-4130-B49E-1C8A3BF7A6D1}" srcOrd="1" destOrd="0" presId="urn:microsoft.com/office/officeart/2005/8/layout/hierarchy3"/>
    <dgm:cxn modelId="{5A3D2DC3-680C-457A-ABAA-80D448A9523E}" type="presParOf" srcId="{BC635260-EA18-4758-BF7B-18E47907A00F}" destId="{EBE3F24A-E8F8-4115-8BC1-E0EDDD4575BC}" srcOrd="4" destOrd="0" presId="urn:microsoft.com/office/officeart/2005/8/layout/hierarchy3"/>
    <dgm:cxn modelId="{F30B575F-D347-47EE-9F0E-69D2EABC766E}" type="presParOf" srcId="{EBE3F24A-E8F8-4115-8BC1-E0EDDD4575BC}" destId="{1F60FF04-25B7-4D70-A3E0-49BAFEDA1A0B}" srcOrd="0" destOrd="0" presId="urn:microsoft.com/office/officeart/2005/8/layout/hierarchy3"/>
    <dgm:cxn modelId="{EC18EFFC-D85B-49E1-9F80-4A6C104FAA4A}" type="presParOf" srcId="{1F60FF04-25B7-4D70-A3E0-49BAFEDA1A0B}" destId="{79D0E940-FC8A-4972-900D-BD76145C3EAB}" srcOrd="0" destOrd="0" presId="urn:microsoft.com/office/officeart/2005/8/layout/hierarchy3"/>
    <dgm:cxn modelId="{CBC4009D-02D8-42F4-B2DB-16D87057E1A6}" type="presParOf" srcId="{1F60FF04-25B7-4D70-A3E0-49BAFEDA1A0B}" destId="{9846BEB1-65A0-4A07-9021-2F1C080DB86A}" srcOrd="1" destOrd="0" presId="urn:microsoft.com/office/officeart/2005/8/layout/hierarchy3"/>
    <dgm:cxn modelId="{5EE8D20A-1D26-4815-91C0-1C3F66927AF4}" type="presParOf" srcId="{EBE3F24A-E8F8-4115-8BC1-E0EDDD4575BC}" destId="{CBD3F215-B413-4D48-8BBF-EE60388D59C5}" srcOrd="1" destOrd="0" presId="urn:microsoft.com/office/officeart/2005/8/layout/hierarchy3"/>
    <dgm:cxn modelId="{3F35D3C7-5C41-40C9-A6C2-241BB03A4ED5}" type="presParOf" srcId="{CBD3F215-B413-4D48-8BBF-EE60388D59C5}" destId="{AC706D55-E58D-45D2-AD1A-E59AA8E57F75}" srcOrd="0" destOrd="0" presId="urn:microsoft.com/office/officeart/2005/8/layout/hierarchy3"/>
    <dgm:cxn modelId="{BD679FCB-F36E-4B8D-9922-6FAD7BDC9998}" type="presParOf" srcId="{CBD3F215-B413-4D48-8BBF-EE60388D59C5}" destId="{75425EAD-4817-4E6A-B7B3-71CECECBCC55}" srcOrd="1" destOrd="0" presId="urn:microsoft.com/office/officeart/2005/8/layout/hierarchy3"/>
    <dgm:cxn modelId="{6F1FEDF8-3AF8-4E32-BB6D-56E1D856DB7B}" type="presParOf" srcId="{CBD3F215-B413-4D48-8BBF-EE60388D59C5}" destId="{BC7DC444-0BC5-436C-A09F-4D819DB1F56C}" srcOrd="2" destOrd="0" presId="urn:microsoft.com/office/officeart/2005/8/layout/hierarchy3"/>
    <dgm:cxn modelId="{D837F4E6-3B6C-4D15-9BD5-D0FC1F672018}" type="presParOf" srcId="{CBD3F215-B413-4D48-8BBF-EE60388D59C5}" destId="{B89D93F4-9BC8-424F-B9A6-D45AB8B3B4F9}" srcOrd="3" destOrd="0" presId="urn:microsoft.com/office/officeart/2005/8/layout/hierarchy3"/>
    <dgm:cxn modelId="{F7FEB384-3577-47EC-B650-75F3785F7DE9}" type="presParOf" srcId="{CBD3F215-B413-4D48-8BBF-EE60388D59C5}" destId="{932EE353-2483-481C-8800-C52F73738A84}" srcOrd="4" destOrd="0" presId="urn:microsoft.com/office/officeart/2005/8/layout/hierarchy3"/>
    <dgm:cxn modelId="{4A85A5E2-1BA9-491B-929E-21B81BAB4749}" type="presParOf" srcId="{CBD3F215-B413-4D48-8BBF-EE60388D59C5}" destId="{3BF2583D-467B-4857-8E37-E0B00659AAB4}" srcOrd="5" destOrd="0" presId="urn:microsoft.com/office/officeart/2005/8/layout/hierarchy3"/>
    <dgm:cxn modelId="{2C89495E-1AAF-47CD-A00E-3F2B75EDF7B2}" type="presParOf" srcId="{BC635260-EA18-4758-BF7B-18E47907A00F}" destId="{8227A63F-FA62-4AED-BBC8-41F603FB7343}" srcOrd="5" destOrd="0" presId="urn:microsoft.com/office/officeart/2005/8/layout/hierarchy3"/>
    <dgm:cxn modelId="{848C06B2-BFEA-4D9D-B5BD-361B11A28A4D}" type="presParOf" srcId="{8227A63F-FA62-4AED-BBC8-41F603FB7343}" destId="{08FB88AA-63F6-4F10-BF12-4CE00E15AE70}" srcOrd="0" destOrd="0" presId="urn:microsoft.com/office/officeart/2005/8/layout/hierarchy3"/>
    <dgm:cxn modelId="{76791BA1-665B-49C3-B3FE-D3C44A2FC5D7}" type="presParOf" srcId="{08FB88AA-63F6-4F10-BF12-4CE00E15AE70}" destId="{0FF9C13E-CC26-4528-BE10-F6FBD5A402A8}" srcOrd="0" destOrd="0" presId="urn:microsoft.com/office/officeart/2005/8/layout/hierarchy3"/>
    <dgm:cxn modelId="{82FDF26C-25A3-4D34-9165-684B36DF0C4B}" type="presParOf" srcId="{08FB88AA-63F6-4F10-BF12-4CE00E15AE70}" destId="{C6D49F36-FDD2-49FA-B597-1FD27F434721}" srcOrd="1" destOrd="0" presId="urn:microsoft.com/office/officeart/2005/8/layout/hierarchy3"/>
    <dgm:cxn modelId="{6D9ACBB7-2056-4AC0-AE58-3D30260A58C3}" type="presParOf" srcId="{8227A63F-FA62-4AED-BBC8-41F603FB7343}" destId="{C91FF309-28AD-4E3E-A691-0DD488E75132}" srcOrd="1" destOrd="0" presId="urn:microsoft.com/office/officeart/2005/8/layout/hierarchy3"/>
    <dgm:cxn modelId="{33853D2C-CDC9-4803-95EE-745EBB0A0732}" type="presParOf" srcId="{C91FF309-28AD-4E3E-A691-0DD488E75132}" destId="{C4A6F358-3293-4CE4-9BFD-378C0C18F565}" srcOrd="0" destOrd="0" presId="urn:microsoft.com/office/officeart/2005/8/layout/hierarchy3"/>
    <dgm:cxn modelId="{38291F43-1B57-4754-9156-EE997A46EB5D}" type="presParOf" srcId="{C91FF309-28AD-4E3E-A691-0DD488E75132}" destId="{FAB4FD03-3A6E-42A5-8540-B189AA6B2E8F}" srcOrd="1" destOrd="0" presId="urn:microsoft.com/office/officeart/2005/8/layout/hierarchy3"/>
    <dgm:cxn modelId="{7B28446C-6D57-42ED-8AC4-2BE60C33CE8C}" type="presParOf" srcId="{C91FF309-28AD-4E3E-A691-0DD488E75132}" destId="{1E00405F-BDE4-43EE-A534-4CDFC8F58182}" srcOrd="2" destOrd="0" presId="urn:microsoft.com/office/officeart/2005/8/layout/hierarchy3"/>
    <dgm:cxn modelId="{CA128F88-8853-4FE8-95BE-DB83300C25C3}" type="presParOf" srcId="{C91FF309-28AD-4E3E-A691-0DD488E75132}" destId="{E2952357-0C14-42F0-9C72-C7F495E0149F}" srcOrd="3" destOrd="0" presId="urn:microsoft.com/office/officeart/2005/8/layout/hierarchy3"/>
    <dgm:cxn modelId="{0D11146C-4D45-43DC-AEBA-FBEBA3E8D49E}" type="presParOf" srcId="{BC635260-EA18-4758-BF7B-18E47907A00F}" destId="{E25C8B46-FA27-4E62-9748-35DC37276BFE}" srcOrd="6" destOrd="0" presId="urn:microsoft.com/office/officeart/2005/8/layout/hierarchy3"/>
    <dgm:cxn modelId="{07BBE59A-ED02-44B2-83B0-41319409D803}" type="presParOf" srcId="{E25C8B46-FA27-4E62-9748-35DC37276BFE}" destId="{6202ED3C-554A-474F-8786-C913F2F5A9A6}" srcOrd="0" destOrd="0" presId="urn:microsoft.com/office/officeart/2005/8/layout/hierarchy3"/>
    <dgm:cxn modelId="{32468EB4-8395-44BB-A3E9-F88E72AE4D08}" type="presParOf" srcId="{6202ED3C-554A-474F-8786-C913F2F5A9A6}" destId="{BD8197DB-74C5-4E4B-874D-55998B13E8C8}" srcOrd="0" destOrd="0" presId="urn:microsoft.com/office/officeart/2005/8/layout/hierarchy3"/>
    <dgm:cxn modelId="{3A161323-75D1-4C48-92FA-6F8368EDF043}" type="presParOf" srcId="{6202ED3C-554A-474F-8786-C913F2F5A9A6}" destId="{1A02A30B-58AE-4CAF-8467-540603CC3BBE}" srcOrd="1" destOrd="0" presId="urn:microsoft.com/office/officeart/2005/8/layout/hierarchy3"/>
    <dgm:cxn modelId="{1E92C11C-2E1C-45B3-8A52-A362C23C18B9}" type="presParOf" srcId="{E25C8B46-FA27-4E62-9748-35DC37276BFE}" destId="{637DB2A5-AB92-4A44-A912-4436F021804F}" srcOrd="1" destOrd="0" presId="urn:microsoft.com/office/officeart/2005/8/layout/hierarchy3"/>
    <dgm:cxn modelId="{C6B28FD8-06EE-45BE-B0A6-F4E45B2C0AB6}" type="presParOf" srcId="{637DB2A5-AB92-4A44-A912-4436F021804F}" destId="{A64C74B2-80D2-45C4-BAFE-358CF065CA00}" srcOrd="0" destOrd="0" presId="urn:microsoft.com/office/officeart/2005/8/layout/hierarchy3"/>
    <dgm:cxn modelId="{2818068C-47D5-4A63-AF66-DF308A4271B9}" type="presParOf" srcId="{637DB2A5-AB92-4A44-A912-4436F021804F}" destId="{CC9115E8-C719-4606-8BB4-CA07835DDA8E}" srcOrd="1" destOrd="0" presId="urn:microsoft.com/office/officeart/2005/8/layout/hierarchy3"/>
    <dgm:cxn modelId="{552B864B-517B-4F89-B4EB-49D5AD365C70}" type="presParOf" srcId="{637DB2A5-AB92-4A44-A912-4436F021804F}" destId="{392604C4-5817-4CD1-A4FB-091DE53F8A54}" srcOrd="2" destOrd="0" presId="urn:microsoft.com/office/officeart/2005/8/layout/hierarchy3"/>
    <dgm:cxn modelId="{A349671A-03EF-4516-A672-3AD5D1B8D213}" type="presParOf" srcId="{637DB2A5-AB92-4A44-A912-4436F021804F}" destId="{44949D65-A90F-4452-8F84-11CFA5488F2D}" srcOrd="3" destOrd="0" presId="urn:microsoft.com/office/officeart/2005/8/layout/hierarchy3"/>
    <dgm:cxn modelId="{1600849C-2B44-4780-8873-E1F0EBC0DC76}" type="presParOf" srcId="{637DB2A5-AB92-4A44-A912-4436F021804F}" destId="{0981FFE6-063C-4481-96F3-AD9380A3DBA0}" srcOrd="4" destOrd="0" presId="urn:microsoft.com/office/officeart/2005/8/layout/hierarchy3"/>
    <dgm:cxn modelId="{41788654-37AB-4EDD-8227-09D469CE4182}" type="presParOf" srcId="{637DB2A5-AB92-4A44-A912-4436F021804F}" destId="{0163A740-7D6C-4FAC-BAC4-AA19B581339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1A03F-3981-42C4-AC4E-69C956DA9AEB}">
      <dsp:nvSpPr>
        <dsp:cNvPr id="0" name=""/>
        <dsp:cNvSpPr/>
      </dsp:nvSpPr>
      <dsp:spPr>
        <a:xfrm>
          <a:off x="7568" y="159657"/>
          <a:ext cx="1219565" cy="609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b="1" kern="1200" dirty="0" smtClean="0"/>
            <a:t>A1. CENÁRIOS DE BIOCOMBUSTÍVEIS NA MATRIZ</a:t>
          </a:r>
          <a:endParaRPr lang="pt-BR" sz="1100" kern="1200" dirty="0"/>
        </a:p>
      </dsp:txBody>
      <dsp:txXfrm>
        <a:off x="25428" y="177517"/>
        <a:ext cx="1183845" cy="574062"/>
      </dsp:txXfrm>
    </dsp:sp>
    <dsp:sp modelId="{DB2CE30A-998F-480D-AFEC-703888D24DF8}">
      <dsp:nvSpPr>
        <dsp:cNvPr id="0" name=""/>
        <dsp:cNvSpPr/>
      </dsp:nvSpPr>
      <dsp:spPr>
        <a:xfrm>
          <a:off x="129524" y="769440"/>
          <a:ext cx="121956" cy="45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336"/>
              </a:lnTo>
              <a:lnTo>
                <a:pt x="121956" y="45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8032F0-7C45-4089-A4EA-90B71D41B13D}">
      <dsp:nvSpPr>
        <dsp:cNvPr id="0" name=""/>
        <dsp:cNvSpPr/>
      </dsp:nvSpPr>
      <dsp:spPr>
        <a:xfrm>
          <a:off x="251481" y="921886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A1.1. DEFINIÇÃO DAS CONDIÇÕES DE CONTORNO PARA O MODELO</a:t>
          </a:r>
          <a:endParaRPr lang="pt-BR" sz="600" kern="1200" dirty="0"/>
        </a:p>
      </dsp:txBody>
      <dsp:txXfrm>
        <a:off x="269341" y="939746"/>
        <a:ext cx="939932" cy="574062"/>
      </dsp:txXfrm>
    </dsp:sp>
    <dsp:sp modelId="{5472E871-287D-4999-BBC5-0B008D69EE09}">
      <dsp:nvSpPr>
        <dsp:cNvPr id="0" name=""/>
        <dsp:cNvSpPr/>
      </dsp:nvSpPr>
      <dsp:spPr>
        <a:xfrm>
          <a:off x="129524" y="769440"/>
          <a:ext cx="121956" cy="1219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9565"/>
              </a:lnTo>
              <a:lnTo>
                <a:pt x="121956" y="1219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2CE359-F8C8-4630-8F56-D0B1B2110C7C}">
      <dsp:nvSpPr>
        <dsp:cNvPr id="0" name=""/>
        <dsp:cNvSpPr/>
      </dsp:nvSpPr>
      <dsp:spPr>
        <a:xfrm>
          <a:off x="251481" y="1684114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A1.</a:t>
          </a:r>
          <a:r>
            <a:rPr lang="pt-BR" sz="600" b="1" kern="1200" dirty="0" smtClean="0"/>
            <a:t>2. AVALIAÇÃO DA DEMANDA ENERGÉTICA NO MERCADO DE COMBUSTÍVEL</a:t>
          </a:r>
          <a:endParaRPr lang="pt-BR" sz="600" kern="1200" dirty="0"/>
        </a:p>
      </dsp:txBody>
      <dsp:txXfrm>
        <a:off x="269341" y="1701974"/>
        <a:ext cx="939932" cy="574062"/>
      </dsp:txXfrm>
    </dsp:sp>
    <dsp:sp modelId="{0FA34EC2-44D5-486A-9ADA-DFD7710B19D3}">
      <dsp:nvSpPr>
        <dsp:cNvPr id="0" name=""/>
        <dsp:cNvSpPr/>
      </dsp:nvSpPr>
      <dsp:spPr>
        <a:xfrm>
          <a:off x="129524" y="769440"/>
          <a:ext cx="121956" cy="1981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793"/>
              </a:lnTo>
              <a:lnTo>
                <a:pt x="121956" y="1981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D6DB5-8A26-4787-9588-FB992FF05806}">
      <dsp:nvSpPr>
        <dsp:cNvPr id="0" name=""/>
        <dsp:cNvSpPr/>
      </dsp:nvSpPr>
      <dsp:spPr>
        <a:xfrm>
          <a:off x="251481" y="2446342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 A1.</a:t>
          </a:r>
          <a:r>
            <a:rPr lang="pt-BR" sz="600" b="1" kern="1200" dirty="0" smtClean="0"/>
            <a:t>3. AVALIAÇÃO COMPETITIVIDADE POR EFICIÊNCIA ENERGÉTICA DOS BIOCOMBUSTÍVEIS</a:t>
          </a:r>
          <a:endParaRPr lang="pt-BR" sz="600" kern="1200" dirty="0"/>
        </a:p>
      </dsp:txBody>
      <dsp:txXfrm>
        <a:off x="269341" y="2464202"/>
        <a:ext cx="939932" cy="574062"/>
      </dsp:txXfrm>
    </dsp:sp>
    <dsp:sp modelId="{6299C7D5-9FEF-4E3E-BCB6-2A590990DA76}">
      <dsp:nvSpPr>
        <dsp:cNvPr id="0" name=""/>
        <dsp:cNvSpPr/>
      </dsp:nvSpPr>
      <dsp:spPr>
        <a:xfrm>
          <a:off x="129524" y="769440"/>
          <a:ext cx="121956" cy="2744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4021"/>
              </a:lnTo>
              <a:lnTo>
                <a:pt x="121956" y="2744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41698D-066C-4549-993B-4F22B0244E7E}">
      <dsp:nvSpPr>
        <dsp:cNvPr id="0" name=""/>
        <dsp:cNvSpPr/>
      </dsp:nvSpPr>
      <dsp:spPr>
        <a:xfrm>
          <a:off x="251481" y="3208570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A1.</a:t>
          </a:r>
          <a:r>
            <a:rPr lang="pt-BR" sz="600" b="1" kern="1200" dirty="0" smtClean="0"/>
            <a:t>4. AVALIAÇÃO DO INVENTÁRIO DE EMISSÕES DO SETOR DE COMBUSTÍVEIS </a:t>
          </a:r>
          <a:endParaRPr lang="pt-BR" sz="600" kern="1200" dirty="0"/>
        </a:p>
      </dsp:txBody>
      <dsp:txXfrm>
        <a:off x="269341" y="3226430"/>
        <a:ext cx="939932" cy="574062"/>
      </dsp:txXfrm>
    </dsp:sp>
    <dsp:sp modelId="{2B949456-5B1E-45B7-84C5-983D3AC5B213}">
      <dsp:nvSpPr>
        <dsp:cNvPr id="0" name=""/>
        <dsp:cNvSpPr/>
      </dsp:nvSpPr>
      <dsp:spPr>
        <a:xfrm>
          <a:off x="129524" y="769440"/>
          <a:ext cx="121956" cy="3506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6249"/>
              </a:lnTo>
              <a:lnTo>
                <a:pt x="121956" y="35062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59F559-C595-4091-AE19-A636A952E364}">
      <dsp:nvSpPr>
        <dsp:cNvPr id="0" name=""/>
        <dsp:cNvSpPr/>
      </dsp:nvSpPr>
      <dsp:spPr>
        <a:xfrm>
          <a:off x="251481" y="3970799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A1.</a:t>
          </a:r>
          <a:r>
            <a:rPr lang="pt-BR" sz="600" b="1" kern="1200" dirty="0" smtClean="0"/>
            <a:t>5. ANÁLISE DE RISCO DA NÃO IMPLANTAÇÃO DO PROGRAMA RENOVABIO</a:t>
          </a:r>
          <a:endParaRPr lang="pt-BR" sz="600" b="1" kern="1200" dirty="0"/>
        </a:p>
      </dsp:txBody>
      <dsp:txXfrm>
        <a:off x="269341" y="3988659"/>
        <a:ext cx="939932" cy="574062"/>
      </dsp:txXfrm>
    </dsp:sp>
    <dsp:sp modelId="{EAE6CF86-1030-4B3C-995D-5185F84285E1}">
      <dsp:nvSpPr>
        <dsp:cNvPr id="0" name=""/>
        <dsp:cNvSpPr/>
      </dsp:nvSpPr>
      <dsp:spPr>
        <a:xfrm>
          <a:off x="129524" y="769440"/>
          <a:ext cx="121956" cy="4268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8478"/>
              </a:lnTo>
              <a:lnTo>
                <a:pt x="121956" y="42684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0C29B-CC9F-490A-9E27-335E6A51E67B}">
      <dsp:nvSpPr>
        <dsp:cNvPr id="0" name=""/>
        <dsp:cNvSpPr/>
      </dsp:nvSpPr>
      <dsp:spPr>
        <a:xfrm>
          <a:off x="251481" y="4733027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A1.</a:t>
          </a:r>
          <a:r>
            <a:rPr lang="pt-BR" sz="600" b="1" kern="1200" dirty="0" smtClean="0"/>
            <a:t>6. VALIDAÇÃO DO MODELO ECONÔMICO</a:t>
          </a:r>
          <a:endParaRPr lang="pt-BR" sz="600" b="1" kern="1200" dirty="0"/>
        </a:p>
      </dsp:txBody>
      <dsp:txXfrm>
        <a:off x="269341" y="4750887"/>
        <a:ext cx="939932" cy="574062"/>
      </dsp:txXfrm>
    </dsp:sp>
    <dsp:sp modelId="{76C7C90D-5536-4DB8-830A-8657C7FB0FFB}">
      <dsp:nvSpPr>
        <dsp:cNvPr id="0" name=""/>
        <dsp:cNvSpPr/>
      </dsp:nvSpPr>
      <dsp:spPr>
        <a:xfrm>
          <a:off x="129524" y="769440"/>
          <a:ext cx="121956" cy="5030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30706"/>
              </a:lnTo>
              <a:lnTo>
                <a:pt x="121956" y="50307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DBF148-73E5-4649-AA48-7A46787CCE2F}">
      <dsp:nvSpPr>
        <dsp:cNvPr id="0" name=""/>
        <dsp:cNvSpPr/>
      </dsp:nvSpPr>
      <dsp:spPr>
        <a:xfrm>
          <a:off x="251481" y="5495255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A1.7</a:t>
          </a:r>
          <a:r>
            <a:rPr lang="pt-BR" sz="600" b="1" kern="1200" dirty="0" smtClean="0"/>
            <a:t>. ELABORAÇÃO DOS RELATÓRIOS</a:t>
          </a:r>
          <a:endParaRPr lang="pt-BR" sz="600" kern="1200" dirty="0"/>
        </a:p>
      </dsp:txBody>
      <dsp:txXfrm>
        <a:off x="269341" y="5513115"/>
        <a:ext cx="939932" cy="574062"/>
      </dsp:txXfrm>
    </dsp:sp>
    <dsp:sp modelId="{892F6C6A-65D9-4963-A07B-2822B24583F1}">
      <dsp:nvSpPr>
        <dsp:cNvPr id="0" name=""/>
        <dsp:cNvSpPr/>
      </dsp:nvSpPr>
      <dsp:spPr>
        <a:xfrm>
          <a:off x="1532024" y="159657"/>
          <a:ext cx="1219565" cy="609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b="1" kern="1200" dirty="0" smtClean="0"/>
            <a:t>A2. MANDATO PARA BIOCOMBUSTÍVEIS</a:t>
          </a:r>
          <a:endParaRPr lang="pt-BR" sz="1100" kern="1200" dirty="0"/>
        </a:p>
      </dsp:txBody>
      <dsp:txXfrm>
        <a:off x="1549884" y="177517"/>
        <a:ext cx="1183845" cy="574062"/>
      </dsp:txXfrm>
    </dsp:sp>
    <dsp:sp modelId="{004D2025-2BA5-4ECA-9395-DC06DEB78F9E}">
      <dsp:nvSpPr>
        <dsp:cNvPr id="0" name=""/>
        <dsp:cNvSpPr/>
      </dsp:nvSpPr>
      <dsp:spPr>
        <a:xfrm>
          <a:off x="1653981" y="769440"/>
          <a:ext cx="121956" cy="45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336"/>
              </a:lnTo>
              <a:lnTo>
                <a:pt x="121956" y="45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7EA44A-E52E-42CD-8ED6-1C9A9CF36005}">
      <dsp:nvSpPr>
        <dsp:cNvPr id="0" name=""/>
        <dsp:cNvSpPr/>
      </dsp:nvSpPr>
      <dsp:spPr>
        <a:xfrm>
          <a:off x="1775937" y="921886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A2.</a:t>
          </a:r>
          <a:r>
            <a:rPr lang="pt-BR" sz="600" b="1" kern="1200" dirty="0" smtClean="0"/>
            <a:t>1. AVALIAÇÃO DAS ALTERNATIVAS PARA MANDATO BASEADO EM EMISSÕES</a:t>
          </a:r>
          <a:endParaRPr lang="pt-BR" sz="600" kern="1200" dirty="0"/>
        </a:p>
      </dsp:txBody>
      <dsp:txXfrm>
        <a:off x="1793797" y="939746"/>
        <a:ext cx="939932" cy="574062"/>
      </dsp:txXfrm>
    </dsp:sp>
    <dsp:sp modelId="{E549F78B-EC6B-47DB-B632-7D5A9B574D3A}">
      <dsp:nvSpPr>
        <dsp:cNvPr id="0" name=""/>
        <dsp:cNvSpPr/>
      </dsp:nvSpPr>
      <dsp:spPr>
        <a:xfrm>
          <a:off x="1653981" y="769440"/>
          <a:ext cx="121956" cy="1219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9565"/>
              </a:lnTo>
              <a:lnTo>
                <a:pt x="121956" y="1219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14CA1-353F-47C4-8219-0AE62DB8910A}">
      <dsp:nvSpPr>
        <dsp:cNvPr id="0" name=""/>
        <dsp:cNvSpPr/>
      </dsp:nvSpPr>
      <dsp:spPr>
        <a:xfrm>
          <a:off x="1775937" y="1684114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 A2.</a:t>
          </a:r>
          <a:r>
            <a:rPr lang="pt-BR" sz="600" b="1" kern="1200" dirty="0" smtClean="0"/>
            <a:t>2. DEFINIÇÃO DAS PARTES REGULADAS </a:t>
          </a:r>
          <a:endParaRPr lang="pt-BR" sz="600" kern="1200" dirty="0"/>
        </a:p>
      </dsp:txBody>
      <dsp:txXfrm>
        <a:off x="1793797" y="1701974"/>
        <a:ext cx="939932" cy="574062"/>
      </dsp:txXfrm>
    </dsp:sp>
    <dsp:sp modelId="{1E7A8F35-F9A1-4D05-BA23-7DC26D90B640}">
      <dsp:nvSpPr>
        <dsp:cNvPr id="0" name=""/>
        <dsp:cNvSpPr/>
      </dsp:nvSpPr>
      <dsp:spPr>
        <a:xfrm>
          <a:off x="1653981" y="769440"/>
          <a:ext cx="121956" cy="1981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793"/>
              </a:lnTo>
              <a:lnTo>
                <a:pt x="121956" y="1981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8CEAD2-012B-4328-A027-CF19A189D8A2}">
      <dsp:nvSpPr>
        <dsp:cNvPr id="0" name=""/>
        <dsp:cNvSpPr/>
      </dsp:nvSpPr>
      <dsp:spPr>
        <a:xfrm>
          <a:off x="1775937" y="2446342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 A2.</a:t>
          </a:r>
          <a:r>
            <a:rPr lang="pt-BR" sz="600" b="1" kern="1200" dirty="0" smtClean="0"/>
            <a:t>3. AVALIAÇÃO DO IMPACTO DO MODELO DE MANDATO BASEADO EM EMISSÕES NOS PREÇOS DOS COMBUSTÍVEIS </a:t>
          </a:r>
          <a:endParaRPr lang="pt-BR" sz="600" kern="1200" dirty="0"/>
        </a:p>
      </dsp:txBody>
      <dsp:txXfrm>
        <a:off x="1793797" y="2464202"/>
        <a:ext cx="939932" cy="574062"/>
      </dsp:txXfrm>
    </dsp:sp>
    <dsp:sp modelId="{723B0328-E678-4FCD-AC09-6458FFB40238}">
      <dsp:nvSpPr>
        <dsp:cNvPr id="0" name=""/>
        <dsp:cNvSpPr/>
      </dsp:nvSpPr>
      <dsp:spPr>
        <a:xfrm>
          <a:off x="1653981" y="769440"/>
          <a:ext cx="121956" cy="2744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4021"/>
              </a:lnTo>
              <a:lnTo>
                <a:pt x="121956" y="2744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AB6D9D-68EA-4EE7-A14D-5ED71847284A}">
      <dsp:nvSpPr>
        <dsp:cNvPr id="0" name=""/>
        <dsp:cNvSpPr/>
      </dsp:nvSpPr>
      <dsp:spPr>
        <a:xfrm>
          <a:off x="1775937" y="3208570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A2.</a:t>
          </a:r>
          <a:r>
            <a:rPr lang="pt-BR" sz="600" b="1" kern="1200" dirty="0" smtClean="0"/>
            <a:t>4. DEFINIÇÃO DA FÓRMULA PARAMÉTRICA (ALGORITMO) DO MANDATO</a:t>
          </a:r>
          <a:endParaRPr lang="pt-BR" sz="600" b="1" kern="1200" dirty="0"/>
        </a:p>
      </dsp:txBody>
      <dsp:txXfrm>
        <a:off x="1793797" y="3226430"/>
        <a:ext cx="939932" cy="574062"/>
      </dsp:txXfrm>
    </dsp:sp>
    <dsp:sp modelId="{EB385853-D8F5-4CCB-B325-B584FCC60C24}">
      <dsp:nvSpPr>
        <dsp:cNvPr id="0" name=""/>
        <dsp:cNvSpPr/>
      </dsp:nvSpPr>
      <dsp:spPr>
        <a:xfrm>
          <a:off x="1653981" y="769440"/>
          <a:ext cx="121956" cy="3506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6249"/>
              </a:lnTo>
              <a:lnTo>
                <a:pt x="121956" y="35062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7E0C83-19D6-4532-8B63-AAEACB6B9813}">
      <dsp:nvSpPr>
        <dsp:cNvPr id="0" name=""/>
        <dsp:cNvSpPr/>
      </dsp:nvSpPr>
      <dsp:spPr>
        <a:xfrm>
          <a:off x="1775937" y="3970799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A2.</a:t>
          </a:r>
          <a:r>
            <a:rPr lang="pt-BR" sz="600" b="1" kern="1200" dirty="0" smtClean="0"/>
            <a:t>5. DEFINIÇÃO DOS CRITÉRIOS DE REGIONALIZAÇÃO</a:t>
          </a:r>
          <a:endParaRPr lang="pt-BR" sz="600" b="1" kern="1200" dirty="0"/>
        </a:p>
      </dsp:txBody>
      <dsp:txXfrm>
        <a:off x="1793797" y="3988659"/>
        <a:ext cx="939932" cy="574062"/>
      </dsp:txXfrm>
    </dsp:sp>
    <dsp:sp modelId="{85EAEDD4-F277-4CFD-8431-9E326F47F70B}">
      <dsp:nvSpPr>
        <dsp:cNvPr id="0" name=""/>
        <dsp:cNvSpPr/>
      </dsp:nvSpPr>
      <dsp:spPr>
        <a:xfrm>
          <a:off x="1653981" y="769440"/>
          <a:ext cx="121956" cy="4268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8478"/>
              </a:lnTo>
              <a:lnTo>
                <a:pt x="121956" y="42684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ABA34-525C-4C9E-B152-7DE1FE95C451}">
      <dsp:nvSpPr>
        <dsp:cNvPr id="0" name=""/>
        <dsp:cNvSpPr/>
      </dsp:nvSpPr>
      <dsp:spPr>
        <a:xfrm>
          <a:off x="1775937" y="4733027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A2.</a:t>
          </a:r>
          <a:r>
            <a:rPr lang="pt-BR" sz="600" b="1" kern="1200" dirty="0" smtClean="0"/>
            <a:t>6. ELABORAÇÃO DOS RELATÓRIOS</a:t>
          </a:r>
          <a:endParaRPr lang="pt-BR" sz="600" kern="1200" dirty="0"/>
        </a:p>
      </dsp:txBody>
      <dsp:txXfrm>
        <a:off x="1793797" y="4750887"/>
        <a:ext cx="939932" cy="574062"/>
      </dsp:txXfrm>
    </dsp:sp>
    <dsp:sp modelId="{A41B6383-D293-4F0C-88D7-C6BA378B6D98}">
      <dsp:nvSpPr>
        <dsp:cNvPr id="0" name=""/>
        <dsp:cNvSpPr/>
      </dsp:nvSpPr>
      <dsp:spPr>
        <a:xfrm>
          <a:off x="3056481" y="159657"/>
          <a:ext cx="1219565" cy="609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b="1" kern="1200" dirty="0" smtClean="0"/>
            <a:t>A3. CERTIFICAÇÃO</a:t>
          </a:r>
          <a:endParaRPr lang="pt-BR" sz="1100" kern="1200" dirty="0"/>
        </a:p>
      </dsp:txBody>
      <dsp:txXfrm>
        <a:off x="3074341" y="177517"/>
        <a:ext cx="1183845" cy="574062"/>
      </dsp:txXfrm>
    </dsp:sp>
    <dsp:sp modelId="{A2385F33-C504-4ADF-B439-C10B91E7B827}">
      <dsp:nvSpPr>
        <dsp:cNvPr id="0" name=""/>
        <dsp:cNvSpPr/>
      </dsp:nvSpPr>
      <dsp:spPr>
        <a:xfrm>
          <a:off x="3178437" y="769440"/>
          <a:ext cx="121956" cy="45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336"/>
              </a:lnTo>
              <a:lnTo>
                <a:pt x="121956" y="45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F0002-4497-4470-A202-22BF0D072285}">
      <dsp:nvSpPr>
        <dsp:cNvPr id="0" name=""/>
        <dsp:cNvSpPr/>
      </dsp:nvSpPr>
      <dsp:spPr>
        <a:xfrm>
          <a:off x="3300394" y="921886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A3.1. AVALIAÇÃO DAS ALTERNATIVAS DE CERTIFICAÇÃO COM BASE NO CICLO DE VIDA </a:t>
          </a:r>
          <a:endParaRPr lang="pt-BR" sz="600" b="1" kern="1200" dirty="0"/>
        </a:p>
      </dsp:txBody>
      <dsp:txXfrm>
        <a:off x="3318254" y="939746"/>
        <a:ext cx="939932" cy="574062"/>
      </dsp:txXfrm>
    </dsp:sp>
    <dsp:sp modelId="{B35F27D3-1050-4407-AFC8-A06371ED3961}">
      <dsp:nvSpPr>
        <dsp:cNvPr id="0" name=""/>
        <dsp:cNvSpPr/>
      </dsp:nvSpPr>
      <dsp:spPr>
        <a:xfrm>
          <a:off x="3178437" y="769440"/>
          <a:ext cx="121956" cy="1219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9565"/>
              </a:lnTo>
              <a:lnTo>
                <a:pt x="121956" y="1219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5AB32-1461-413D-8693-0C00FBE6A2CB}">
      <dsp:nvSpPr>
        <dsp:cNvPr id="0" name=""/>
        <dsp:cNvSpPr/>
      </dsp:nvSpPr>
      <dsp:spPr>
        <a:xfrm>
          <a:off x="3300394" y="1684114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A3.2. AVALIAÇÃO DAS METODOLOGIAS DE ACV APLICÁVEIS A COMBUSTÍVEIS  </a:t>
          </a:r>
          <a:r>
            <a:rPr lang="pt-BR" sz="600" kern="1200" dirty="0" smtClean="0"/>
            <a:t> </a:t>
          </a:r>
          <a:endParaRPr lang="pt-BR" sz="600" kern="1200" dirty="0"/>
        </a:p>
      </dsp:txBody>
      <dsp:txXfrm>
        <a:off x="3318254" y="1701974"/>
        <a:ext cx="939932" cy="574062"/>
      </dsp:txXfrm>
    </dsp:sp>
    <dsp:sp modelId="{E1CCA07E-766D-44D4-A7A9-A062A7E79FE3}">
      <dsp:nvSpPr>
        <dsp:cNvPr id="0" name=""/>
        <dsp:cNvSpPr/>
      </dsp:nvSpPr>
      <dsp:spPr>
        <a:xfrm>
          <a:off x="3178437" y="769440"/>
          <a:ext cx="121956" cy="1981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793"/>
              </a:lnTo>
              <a:lnTo>
                <a:pt x="121956" y="1981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FABC1-1F2C-418D-84F0-C6AE363FDC1F}">
      <dsp:nvSpPr>
        <dsp:cNvPr id="0" name=""/>
        <dsp:cNvSpPr/>
      </dsp:nvSpPr>
      <dsp:spPr>
        <a:xfrm>
          <a:off x="3300394" y="2446342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A3.3. DEFINIÇÃO DO TIPO DE CERTIFICADO (MODELO E VALIDADE)  </a:t>
          </a:r>
          <a:endParaRPr lang="pt-BR" sz="600" kern="1200" dirty="0"/>
        </a:p>
      </dsp:txBody>
      <dsp:txXfrm>
        <a:off x="3318254" y="2464202"/>
        <a:ext cx="939932" cy="574062"/>
      </dsp:txXfrm>
    </dsp:sp>
    <dsp:sp modelId="{D85FB2C6-88AF-4ED7-94D2-81189A366E08}">
      <dsp:nvSpPr>
        <dsp:cNvPr id="0" name=""/>
        <dsp:cNvSpPr/>
      </dsp:nvSpPr>
      <dsp:spPr>
        <a:xfrm>
          <a:off x="3178437" y="769440"/>
          <a:ext cx="121956" cy="2744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4021"/>
              </a:lnTo>
              <a:lnTo>
                <a:pt x="121956" y="2744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33B2B-F5A9-406F-B3D4-A6F8254CDBC6}">
      <dsp:nvSpPr>
        <dsp:cNvPr id="0" name=""/>
        <dsp:cNvSpPr/>
      </dsp:nvSpPr>
      <dsp:spPr>
        <a:xfrm>
          <a:off x="3300394" y="3208570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A3.4. AVALIAÇÃO DOS CUSTOS DA CERTIFICAÇÃO PARA OS AGENTES REGULADOS </a:t>
          </a:r>
          <a:endParaRPr lang="pt-BR" sz="600" kern="1200" dirty="0"/>
        </a:p>
      </dsp:txBody>
      <dsp:txXfrm>
        <a:off x="3318254" y="3226430"/>
        <a:ext cx="939932" cy="574062"/>
      </dsp:txXfrm>
    </dsp:sp>
    <dsp:sp modelId="{B7F201CC-BE93-4B9B-9FA5-1370B998ECFC}">
      <dsp:nvSpPr>
        <dsp:cNvPr id="0" name=""/>
        <dsp:cNvSpPr/>
      </dsp:nvSpPr>
      <dsp:spPr>
        <a:xfrm>
          <a:off x="4580937" y="159657"/>
          <a:ext cx="1219565" cy="609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b="1" kern="1200" dirty="0" smtClean="0"/>
            <a:t>A4. TRIBUTAÇÃO</a:t>
          </a:r>
          <a:endParaRPr lang="pt-BR" sz="1100" kern="1200" dirty="0"/>
        </a:p>
      </dsp:txBody>
      <dsp:txXfrm>
        <a:off x="4598797" y="177517"/>
        <a:ext cx="1183845" cy="574062"/>
      </dsp:txXfrm>
    </dsp:sp>
    <dsp:sp modelId="{16CB3F43-B8CE-4F27-8D91-0C5B94B69334}">
      <dsp:nvSpPr>
        <dsp:cNvPr id="0" name=""/>
        <dsp:cNvSpPr/>
      </dsp:nvSpPr>
      <dsp:spPr>
        <a:xfrm>
          <a:off x="4702894" y="769440"/>
          <a:ext cx="121956" cy="45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336"/>
              </a:lnTo>
              <a:lnTo>
                <a:pt x="121956" y="45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4A73A0-78CB-421D-9EC7-7D792A8797A7}">
      <dsp:nvSpPr>
        <dsp:cNvPr id="0" name=""/>
        <dsp:cNvSpPr/>
      </dsp:nvSpPr>
      <dsp:spPr>
        <a:xfrm>
          <a:off x="4824850" y="921886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A4.1. ANÁLISE DA SENSIBILIDADE DA TRIBUTAÇÃO FEDERAL SOBRE OS COMBUSTÍVEIS</a:t>
          </a:r>
          <a:endParaRPr lang="pt-BR" sz="600" kern="1200" dirty="0"/>
        </a:p>
      </dsp:txBody>
      <dsp:txXfrm>
        <a:off x="4842710" y="939746"/>
        <a:ext cx="939932" cy="574062"/>
      </dsp:txXfrm>
    </dsp:sp>
    <dsp:sp modelId="{CC282845-BC30-4CD6-870F-07648F7884D5}">
      <dsp:nvSpPr>
        <dsp:cNvPr id="0" name=""/>
        <dsp:cNvSpPr/>
      </dsp:nvSpPr>
      <dsp:spPr>
        <a:xfrm>
          <a:off x="4702894" y="769440"/>
          <a:ext cx="121956" cy="1219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9565"/>
              </a:lnTo>
              <a:lnTo>
                <a:pt x="121956" y="1219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E4F422-0A78-41A9-97E8-F56B83DA5CAC}">
      <dsp:nvSpPr>
        <dsp:cNvPr id="0" name=""/>
        <dsp:cNvSpPr/>
      </dsp:nvSpPr>
      <dsp:spPr>
        <a:xfrm>
          <a:off x="4824850" y="1684114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A4.2. DESENHO DE PROPOSTA DE TRIBUTAÇÃO FEDERAL NO CURTO PRAZO </a:t>
          </a:r>
          <a:endParaRPr lang="pt-BR" sz="600" kern="1200" dirty="0"/>
        </a:p>
      </dsp:txBody>
      <dsp:txXfrm>
        <a:off x="4842710" y="1701974"/>
        <a:ext cx="939932" cy="574062"/>
      </dsp:txXfrm>
    </dsp:sp>
    <dsp:sp modelId="{7875F4E1-9AAF-4A4A-9B3E-DFD63C46D186}">
      <dsp:nvSpPr>
        <dsp:cNvPr id="0" name=""/>
        <dsp:cNvSpPr/>
      </dsp:nvSpPr>
      <dsp:spPr>
        <a:xfrm>
          <a:off x="4702894" y="769440"/>
          <a:ext cx="121956" cy="1981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793"/>
              </a:lnTo>
              <a:lnTo>
                <a:pt x="121956" y="1981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B4227F-CACC-4A3B-B74D-9323FEAD55A9}">
      <dsp:nvSpPr>
        <dsp:cNvPr id="0" name=""/>
        <dsp:cNvSpPr/>
      </dsp:nvSpPr>
      <dsp:spPr>
        <a:xfrm>
          <a:off x="4824850" y="2446342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A4.3. DESENHO DE PROPOSTA DE TRIBUTAÇÃO FEDERAL PARA O MÉDIO/LONGO PRAZOS</a:t>
          </a:r>
          <a:endParaRPr lang="pt-BR" sz="600" kern="1200" dirty="0"/>
        </a:p>
      </dsp:txBody>
      <dsp:txXfrm>
        <a:off x="4842710" y="2464202"/>
        <a:ext cx="939932" cy="574062"/>
      </dsp:txXfrm>
    </dsp:sp>
    <dsp:sp modelId="{52735748-AC04-401B-BB23-4C99B85A3980}">
      <dsp:nvSpPr>
        <dsp:cNvPr id="0" name=""/>
        <dsp:cNvSpPr/>
      </dsp:nvSpPr>
      <dsp:spPr>
        <a:xfrm>
          <a:off x="4702894" y="769440"/>
          <a:ext cx="121956" cy="2744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4021"/>
              </a:lnTo>
              <a:lnTo>
                <a:pt x="121956" y="2744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2A88CA-61E4-48D5-8518-5AB5E88EDE16}">
      <dsp:nvSpPr>
        <dsp:cNvPr id="0" name=""/>
        <dsp:cNvSpPr/>
      </dsp:nvSpPr>
      <dsp:spPr>
        <a:xfrm>
          <a:off x="4824850" y="3208570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A4.4. ELABORAÇÃO DO RELATÓRIO</a:t>
          </a:r>
          <a:endParaRPr lang="pt-BR" sz="600" kern="1200" dirty="0"/>
        </a:p>
      </dsp:txBody>
      <dsp:txXfrm>
        <a:off x="4842710" y="3226430"/>
        <a:ext cx="939932" cy="574062"/>
      </dsp:txXfrm>
    </dsp:sp>
    <dsp:sp modelId="{C04401FF-727D-4239-8520-78415D865108}">
      <dsp:nvSpPr>
        <dsp:cNvPr id="0" name=""/>
        <dsp:cNvSpPr/>
      </dsp:nvSpPr>
      <dsp:spPr>
        <a:xfrm>
          <a:off x="6105394" y="159657"/>
          <a:ext cx="1219565" cy="609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b="1" kern="1200" dirty="0" smtClean="0"/>
            <a:t>A5. INSTRUMENTOS FINANCEIROS</a:t>
          </a:r>
          <a:endParaRPr lang="pt-BR" sz="1100" kern="1200" dirty="0"/>
        </a:p>
      </dsp:txBody>
      <dsp:txXfrm>
        <a:off x="6123254" y="177517"/>
        <a:ext cx="1183845" cy="574062"/>
      </dsp:txXfrm>
    </dsp:sp>
    <dsp:sp modelId="{37EABA27-2B2E-4142-ACC7-489C519F3F62}">
      <dsp:nvSpPr>
        <dsp:cNvPr id="0" name=""/>
        <dsp:cNvSpPr/>
      </dsp:nvSpPr>
      <dsp:spPr>
        <a:xfrm>
          <a:off x="6227350" y="769440"/>
          <a:ext cx="121956" cy="45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336"/>
              </a:lnTo>
              <a:lnTo>
                <a:pt x="121956" y="45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0A60DF-AEB8-4D03-B024-E0ADE6638526}">
      <dsp:nvSpPr>
        <dsp:cNvPr id="0" name=""/>
        <dsp:cNvSpPr/>
      </dsp:nvSpPr>
      <dsp:spPr>
        <a:xfrm>
          <a:off x="6349307" y="921886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A5.1. CONSTRUÇÃO DO INSTRUMENTO FINANCEIRO COMO VALOR MOBILIÁRIO </a:t>
          </a:r>
          <a:endParaRPr lang="pt-BR" sz="600" kern="1200" dirty="0"/>
        </a:p>
      </dsp:txBody>
      <dsp:txXfrm>
        <a:off x="6367167" y="939746"/>
        <a:ext cx="939932" cy="574062"/>
      </dsp:txXfrm>
    </dsp:sp>
    <dsp:sp modelId="{A4FFC22F-3138-43C1-8C41-C506C89E66D5}">
      <dsp:nvSpPr>
        <dsp:cNvPr id="0" name=""/>
        <dsp:cNvSpPr/>
      </dsp:nvSpPr>
      <dsp:spPr>
        <a:xfrm>
          <a:off x="6227350" y="769440"/>
          <a:ext cx="121956" cy="1219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9565"/>
              </a:lnTo>
              <a:lnTo>
                <a:pt x="121956" y="1219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BEE84F-3F45-4732-9912-58E5A38823DA}">
      <dsp:nvSpPr>
        <dsp:cNvPr id="0" name=""/>
        <dsp:cNvSpPr/>
      </dsp:nvSpPr>
      <dsp:spPr>
        <a:xfrm>
          <a:off x="6349307" y="1684114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A5.2. DEFINIÇÃO DO AMBIENTE DE COMERCIALIZAÇÃO DO INSTRUMENTO FINANCEIRO   </a:t>
          </a:r>
          <a:endParaRPr lang="pt-BR" sz="600" kern="1200" dirty="0"/>
        </a:p>
      </dsp:txBody>
      <dsp:txXfrm>
        <a:off x="6367167" y="1701974"/>
        <a:ext cx="939932" cy="574062"/>
      </dsp:txXfrm>
    </dsp:sp>
    <dsp:sp modelId="{C4AD277D-510E-4285-A3C4-15D566F5F146}">
      <dsp:nvSpPr>
        <dsp:cNvPr id="0" name=""/>
        <dsp:cNvSpPr/>
      </dsp:nvSpPr>
      <dsp:spPr>
        <a:xfrm>
          <a:off x="6227350" y="769440"/>
          <a:ext cx="121956" cy="1981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793"/>
              </a:lnTo>
              <a:lnTo>
                <a:pt x="121956" y="1981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0B5B8-5CA1-44B5-BEC0-9DB68EB679F2}">
      <dsp:nvSpPr>
        <dsp:cNvPr id="0" name=""/>
        <dsp:cNvSpPr/>
      </dsp:nvSpPr>
      <dsp:spPr>
        <a:xfrm>
          <a:off x="6349307" y="2446342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A5.3. DEFINIÇÃO DO AGENTE PUBLICO QUE AUTENTICARÁ O INSTRUMENTO FINANCEIRO </a:t>
          </a:r>
          <a:endParaRPr lang="pt-BR" sz="600" kern="1200" dirty="0"/>
        </a:p>
      </dsp:txBody>
      <dsp:txXfrm>
        <a:off x="6367167" y="2464202"/>
        <a:ext cx="939932" cy="574062"/>
      </dsp:txXfrm>
    </dsp:sp>
    <dsp:sp modelId="{EC15EBBE-19CC-417C-B4C7-D2987031ED5E}">
      <dsp:nvSpPr>
        <dsp:cNvPr id="0" name=""/>
        <dsp:cNvSpPr/>
      </dsp:nvSpPr>
      <dsp:spPr>
        <a:xfrm>
          <a:off x="6227350" y="769440"/>
          <a:ext cx="121956" cy="2744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4021"/>
              </a:lnTo>
              <a:lnTo>
                <a:pt x="121956" y="2744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BBED6C-6588-408D-A854-1F6E35BCA31D}">
      <dsp:nvSpPr>
        <dsp:cNvPr id="0" name=""/>
        <dsp:cNvSpPr/>
      </dsp:nvSpPr>
      <dsp:spPr>
        <a:xfrm>
          <a:off x="6349307" y="3208570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A5.4. DEFINIÇÃO DO CRONOGRAMA DE LANÇAMENTO DO INSTRUMENTO FINANCEIRO</a:t>
          </a:r>
          <a:endParaRPr lang="pt-BR" sz="600" kern="1200" dirty="0"/>
        </a:p>
      </dsp:txBody>
      <dsp:txXfrm>
        <a:off x="6367167" y="3226430"/>
        <a:ext cx="939932" cy="574062"/>
      </dsp:txXfrm>
    </dsp:sp>
    <dsp:sp modelId="{3BE22AAF-1764-49EB-B2E7-BD7D40BC1AB6}">
      <dsp:nvSpPr>
        <dsp:cNvPr id="0" name=""/>
        <dsp:cNvSpPr/>
      </dsp:nvSpPr>
      <dsp:spPr>
        <a:xfrm>
          <a:off x="7629850" y="159657"/>
          <a:ext cx="1219565" cy="6097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100" b="1" kern="1200" dirty="0" smtClean="0"/>
            <a:t>A6. CONTROLE E FISCALIZAÇÃO</a:t>
          </a:r>
          <a:endParaRPr lang="pt-BR" sz="1100" kern="1200" dirty="0"/>
        </a:p>
      </dsp:txBody>
      <dsp:txXfrm>
        <a:off x="7647710" y="177517"/>
        <a:ext cx="1183845" cy="574062"/>
      </dsp:txXfrm>
    </dsp:sp>
    <dsp:sp modelId="{196F393B-F6C7-4867-96C5-EE337AB7673D}">
      <dsp:nvSpPr>
        <dsp:cNvPr id="0" name=""/>
        <dsp:cNvSpPr/>
      </dsp:nvSpPr>
      <dsp:spPr>
        <a:xfrm>
          <a:off x="7751807" y="769440"/>
          <a:ext cx="121956" cy="4573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336"/>
              </a:lnTo>
              <a:lnTo>
                <a:pt x="121956" y="4573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54E71-8E4F-4FFC-963E-252F4EF8C9D8}">
      <dsp:nvSpPr>
        <dsp:cNvPr id="0" name=""/>
        <dsp:cNvSpPr/>
      </dsp:nvSpPr>
      <dsp:spPr>
        <a:xfrm>
          <a:off x="7873763" y="921886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A6.1. CREDENCIAMENTO DE CERTIFICADORAS</a:t>
          </a:r>
          <a:endParaRPr lang="pt-BR" sz="600" b="1" kern="1200" dirty="0"/>
        </a:p>
      </dsp:txBody>
      <dsp:txXfrm>
        <a:off x="7891623" y="939746"/>
        <a:ext cx="939932" cy="574062"/>
      </dsp:txXfrm>
    </dsp:sp>
    <dsp:sp modelId="{71192340-CABB-4276-955C-19CDAE157C8F}">
      <dsp:nvSpPr>
        <dsp:cNvPr id="0" name=""/>
        <dsp:cNvSpPr/>
      </dsp:nvSpPr>
      <dsp:spPr>
        <a:xfrm>
          <a:off x="7751807" y="769440"/>
          <a:ext cx="121956" cy="1219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9565"/>
              </a:lnTo>
              <a:lnTo>
                <a:pt x="121956" y="1219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BB6BF-5354-4818-92EF-562797926AFB}">
      <dsp:nvSpPr>
        <dsp:cNvPr id="0" name=""/>
        <dsp:cNvSpPr/>
      </dsp:nvSpPr>
      <dsp:spPr>
        <a:xfrm>
          <a:off x="7873763" y="1684114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A6.2. CONTROLE DE PRODUÇÃO E VENDA DAS UNIDADES PRODUTORAS </a:t>
          </a:r>
          <a:endParaRPr lang="pt-BR" sz="600" b="1" kern="1200" dirty="0"/>
        </a:p>
      </dsp:txBody>
      <dsp:txXfrm>
        <a:off x="7891623" y="1701974"/>
        <a:ext cx="939932" cy="574062"/>
      </dsp:txXfrm>
    </dsp:sp>
    <dsp:sp modelId="{605D5677-2642-47EA-95E2-C5B120DE9728}">
      <dsp:nvSpPr>
        <dsp:cNvPr id="0" name=""/>
        <dsp:cNvSpPr/>
      </dsp:nvSpPr>
      <dsp:spPr>
        <a:xfrm>
          <a:off x="7751807" y="769440"/>
          <a:ext cx="121956" cy="1981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1793"/>
              </a:lnTo>
              <a:lnTo>
                <a:pt x="121956" y="19817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61A41B-8607-4875-8538-8FFA4F99647C}">
      <dsp:nvSpPr>
        <dsp:cNvPr id="0" name=""/>
        <dsp:cNvSpPr/>
      </dsp:nvSpPr>
      <dsp:spPr>
        <a:xfrm>
          <a:off x="7873763" y="2446342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A6.3.  CONTROLE DE VENDA DAS DISTRIBUIDORAS</a:t>
          </a:r>
          <a:endParaRPr lang="pt-BR" sz="600" kern="1200" dirty="0"/>
        </a:p>
      </dsp:txBody>
      <dsp:txXfrm>
        <a:off x="7891623" y="2464202"/>
        <a:ext cx="939932" cy="574062"/>
      </dsp:txXfrm>
    </dsp:sp>
    <dsp:sp modelId="{38518A82-A1C8-46C2-B9CB-C98878A9B675}">
      <dsp:nvSpPr>
        <dsp:cNvPr id="0" name=""/>
        <dsp:cNvSpPr/>
      </dsp:nvSpPr>
      <dsp:spPr>
        <a:xfrm>
          <a:off x="7751807" y="769440"/>
          <a:ext cx="121956" cy="2744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4021"/>
              </a:lnTo>
              <a:lnTo>
                <a:pt x="121956" y="2744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0C5E7-0F40-4635-BE13-F4959BD4F72D}">
      <dsp:nvSpPr>
        <dsp:cNvPr id="0" name=""/>
        <dsp:cNvSpPr/>
      </dsp:nvSpPr>
      <dsp:spPr>
        <a:xfrm>
          <a:off x="7873763" y="3208570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A6.4. CONSTRUÇÃO DO SISTEMA DE INFORMAÇÃO E DA CÂMARA DE COMPENSAÇÃO DE CRÉDITOS</a:t>
          </a:r>
          <a:endParaRPr lang="pt-BR" sz="600" kern="1200" dirty="0"/>
        </a:p>
      </dsp:txBody>
      <dsp:txXfrm>
        <a:off x="7891623" y="3226430"/>
        <a:ext cx="939932" cy="574062"/>
      </dsp:txXfrm>
    </dsp:sp>
    <dsp:sp modelId="{E45E88F8-0B96-4976-BB6C-182E00B793E9}">
      <dsp:nvSpPr>
        <dsp:cNvPr id="0" name=""/>
        <dsp:cNvSpPr/>
      </dsp:nvSpPr>
      <dsp:spPr>
        <a:xfrm>
          <a:off x="7751807" y="769440"/>
          <a:ext cx="121956" cy="35062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6249"/>
              </a:lnTo>
              <a:lnTo>
                <a:pt x="121956" y="35062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21981-5C90-450E-A1F5-CA03D657D6D1}">
      <dsp:nvSpPr>
        <dsp:cNvPr id="0" name=""/>
        <dsp:cNvSpPr/>
      </dsp:nvSpPr>
      <dsp:spPr>
        <a:xfrm>
          <a:off x="7873763" y="3970799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A6.5. LIQUIDAÇÃO DAS NOTAS DE COMERCIALIZAÇÃO E CONTABILIZAÇÃO DAS OBRIGAÇÕES</a:t>
          </a:r>
          <a:endParaRPr lang="pt-BR" sz="600" b="1" kern="1200" dirty="0"/>
        </a:p>
      </dsp:txBody>
      <dsp:txXfrm>
        <a:off x="7891623" y="3988659"/>
        <a:ext cx="939932" cy="574062"/>
      </dsp:txXfrm>
    </dsp:sp>
    <dsp:sp modelId="{EC5722DC-44E9-43A8-B34B-BF700A4FED6E}">
      <dsp:nvSpPr>
        <dsp:cNvPr id="0" name=""/>
        <dsp:cNvSpPr/>
      </dsp:nvSpPr>
      <dsp:spPr>
        <a:xfrm>
          <a:off x="7751807" y="769440"/>
          <a:ext cx="121956" cy="4268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8478"/>
              </a:lnTo>
              <a:lnTo>
                <a:pt x="121956" y="42684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0E2862-A2F1-4BF9-8EA7-7D77FD584C82}">
      <dsp:nvSpPr>
        <dsp:cNvPr id="0" name=""/>
        <dsp:cNvSpPr/>
      </dsp:nvSpPr>
      <dsp:spPr>
        <a:xfrm>
          <a:off x="7873763" y="4733027"/>
          <a:ext cx="975652" cy="6097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b="1" kern="1200" dirty="0" smtClean="0"/>
            <a:t>A6.6.  DEFINIÇÃO DO CALENDÁRIO DE VERIFICAÇÃO DE CUMPRIMENTO DAS METAS</a:t>
          </a:r>
          <a:endParaRPr lang="pt-BR" sz="600" kern="1200" dirty="0"/>
        </a:p>
      </dsp:txBody>
      <dsp:txXfrm>
        <a:off x="7891623" y="4750887"/>
        <a:ext cx="939932" cy="5740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52EBA-F3DA-489F-A35C-C96AA231B479}">
      <dsp:nvSpPr>
        <dsp:cNvPr id="0" name=""/>
        <dsp:cNvSpPr/>
      </dsp:nvSpPr>
      <dsp:spPr>
        <a:xfrm>
          <a:off x="3513" y="1570590"/>
          <a:ext cx="1041171" cy="5205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b="1" kern="1200" dirty="0" smtClean="0"/>
            <a:t>A1.1. DEFINIÇÃO DAS CONDIÇÕES DE CONTORNO PARA O MODELO</a:t>
          </a:r>
          <a:endParaRPr lang="pt-BR" sz="800" kern="1200" dirty="0"/>
        </a:p>
      </dsp:txBody>
      <dsp:txXfrm>
        <a:off x="18760" y="1585837"/>
        <a:ext cx="1010677" cy="490091"/>
      </dsp:txXfrm>
    </dsp:sp>
    <dsp:sp modelId="{72E37C66-109B-4F5A-A358-20E68B4515BD}">
      <dsp:nvSpPr>
        <dsp:cNvPr id="0" name=""/>
        <dsp:cNvSpPr/>
      </dsp:nvSpPr>
      <dsp:spPr>
        <a:xfrm>
          <a:off x="107630" y="2091176"/>
          <a:ext cx="104117" cy="39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439"/>
              </a:lnTo>
              <a:lnTo>
                <a:pt x="104117" y="390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363C7C-A0E6-423E-82F7-B7DAA46D76DE}">
      <dsp:nvSpPr>
        <dsp:cNvPr id="0" name=""/>
        <dsp:cNvSpPr/>
      </dsp:nvSpPr>
      <dsp:spPr>
        <a:xfrm>
          <a:off x="211748" y="2221323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Definição das premissas </a:t>
          </a:r>
          <a:r>
            <a:rPr lang="pt-BR" sz="600" kern="1200" dirty="0" err="1" smtClean="0"/>
            <a:t>macro-econômicas</a:t>
          </a:r>
          <a:r>
            <a:rPr lang="pt-BR" sz="600" kern="1200" dirty="0" smtClean="0"/>
            <a:t> do modelo (PIB, frota de veículos etc.)</a:t>
          </a:r>
          <a:endParaRPr lang="pt-BR" sz="600" kern="1200" dirty="0"/>
        </a:p>
      </dsp:txBody>
      <dsp:txXfrm>
        <a:off x="226995" y="2236570"/>
        <a:ext cx="802443" cy="490091"/>
      </dsp:txXfrm>
    </dsp:sp>
    <dsp:sp modelId="{7FEBAF91-0845-4C77-AD2F-537B640CB0F3}">
      <dsp:nvSpPr>
        <dsp:cNvPr id="0" name=""/>
        <dsp:cNvSpPr/>
      </dsp:nvSpPr>
      <dsp:spPr>
        <a:xfrm>
          <a:off x="107630" y="2091176"/>
          <a:ext cx="104117" cy="1041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1171"/>
              </a:lnTo>
              <a:lnTo>
                <a:pt x="104117" y="104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F6536-00EB-497F-8114-E20F395E955A}">
      <dsp:nvSpPr>
        <dsp:cNvPr id="0" name=""/>
        <dsp:cNvSpPr/>
      </dsp:nvSpPr>
      <dsp:spPr>
        <a:xfrm>
          <a:off x="211748" y="2872055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6350" rIns="9525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00" kern="1200" dirty="0" smtClean="0"/>
            <a:t>Definição das premissas técnicas do modelo (demanda de </a:t>
          </a:r>
          <a:r>
            <a:rPr lang="pt-BR" sz="500" kern="1200" dirty="0" err="1" smtClean="0"/>
            <a:t>co-produtos</a:t>
          </a:r>
          <a:r>
            <a:rPr lang="pt-BR" sz="500" kern="1200" dirty="0" smtClean="0"/>
            <a:t>, disponibilidade de insumos, índices de produtividade etc.)</a:t>
          </a:r>
          <a:endParaRPr lang="pt-BR" sz="500" kern="1200" dirty="0"/>
        </a:p>
      </dsp:txBody>
      <dsp:txXfrm>
        <a:off x="226995" y="2887302"/>
        <a:ext cx="802443" cy="490091"/>
      </dsp:txXfrm>
    </dsp:sp>
    <dsp:sp modelId="{DCAF9FFC-DB04-42FD-9BCA-424EA8AC672D}">
      <dsp:nvSpPr>
        <dsp:cNvPr id="0" name=""/>
        <dsp:cNvSpPr/>
      </dsp:nvSpPr>
      <dsp:spPr>
        <a:xfrm>
          <a:off x="107630" y="2091176"/>
          <a:ext cx="104117" cy="1691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1903"/>
              </a:lnTo>
              <a:lnTo>
                <a:pt x="104117" y="16919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BB4BD-3781-46C3-89C0-215805961A85}">
      <dsp:nvSpPr>
        <dsp:cNvPr id="0" name=""/>
        <dsp:cNvSpPr/>
      </dsp:nvSpPr>
      <dsp:spPr>
        <a:xfrm>
          <a:off x="211748" y="3522787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Definição das premissas de preços relativos entre os combustíveis</a:t>
          </a:r>
          <a:endParaRPr lang="pt-BR" sz="600" kern="1200" dirty="0"/>
        </a:p>
      </dsp:txBody>
      <dsp:txXfrm>
        <a:off x="226995" y="3538034"/>
        <a:ext cx="802443" cy="490091"/>
      </dsp:txXfrm>
    </dsp:sp>
    <dsp:sp modelId="{63BD49EB-9CB4-4C83-B5F8-B0EDB295F69B}">
      <dsp:nvSpPr>
        <dsp:cNvPr id="0" name=""/>
        <dsp:cNvSpPr/>
      </dsp:nvSpPr>
      <dsp:spPr>
        <a:xfrm>
          <a:off x="1304977" y="1570590"/>
          <a:ext cx="1041171" cy="5205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700" kern="1200" dirty="0" smtClean="0"/>
            <a:t> </a:t>
          </a:r>
          <a:r>
            <a:rPr lang="pt-BR" sz="700" b="1" kern="1200" dirty="0" smtClean="0"/>
            <a:t>A1.2. AVALIAÇÃO DA DEMANDA ENERGÉTICA NO MERCADO DE COMBUSTÍVEL</a:t>
          </a:r>
          <a:endParaRPr lang="pt-BR" sz="700" kern="1200" dirty="0"/>
        </a:p>
      </dsp:txBody>
      <dsp:txXfrm>
        <a:off x="1320224" y="1585837"/>
        <a:ext cx="1010677" cy="490091"/>
      </dsp:txXfrm>
    </dsp:sp>
    <dsp:sp modelId="{CCB0894C-D864-4D82-A069-9F6AEAA3D96C}">
      <dsp:nvSpPr>
        <dsp:cNvPr id="0" name=""/>
        <dsp:cNvSpPr/>
      </dsp:nvSpPr>
      <dsp:spPr>
        <a:xfrm>
          <a:off x="1409095" y="2091176"/>
          <a:ext cx="104117" cy="39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439"/>
              </a:lnTo>
              <a:lnTo>
                <a:pt x="104117" y="390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844165-8E01-46E9-948C-3C55316C9B86}">
      <dsp:nvSpPr>
        <dsp:cNvPr id="0" name=""/>
        <dsp:cNvSpPr/>
      </dsp:nvSpPr>
      <dsp:spPr>
        <a:xfrm>
          <a:off x="1513212" y="2221323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Evolução da demanda para o Ciclo-Otto</a:t>
          </a:r>
          <a:endParaRPr lang="pt-BR" sz="600" kern="1200" dirty="0"/>
        </a:p>
      </dsp:txBody>
      <dsp:txXfrm>
        <a:off x="1528459" y="2236570"/>
        <a:ext cx="802443" cy="490091"/>
      </dsp:txXfrm>
    </dsp:sp>
    <dsp:sp modelId="{80F26C22-2A6C-4F98-90D9-73F484E73DA9}">
      <dsp:nvSpPr>
        <dsp:cNvPr id="0" name=""/>
        <dsp:cNvSpPr/>
      </dsp:nvSpPr>
      <dsp:spPr>
        <a:xfrm>
          <a:off x="1409095" y="2091176"/>
          <a:ext cx="104117" cy="1041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1171"/>
              </a:lnTo>
              <a:lnTo>
                <a:pt x="104117" y="104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702366-0AF5-4E3E-B9F0-463479EB6E19}">
      <dsp:nvSpPr>
        <dsp:cNvPr id="0" name=""/>
        <dsp:cNvSpPr/>
      </dsp:nvSpPr>
      <dsp:spPr>
        <a:xfrm>
          <a:off x="1513212" y="2872055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Evolução da demanda para o Ciclo-Diesel</a:t>
          </a:r>
          <a:endParaRPr lang="pt-BR" sz="600" kern="1200" dirty="0"/>
        </a:p>
      </dsp:txBody>
      <dsp:txXfrm>
        <a:off x="1528459" y="2887302"/>
        <a:ext cx="802443" cy="490091"/>
      </dsp:txXfrm>
    </dsp:sp>
    <dsp:sp modelId="{01959424-DD5D-4352-82C2-E74235788327}">
      <dsp:nvSpPr>
        <dsp:cNvPr id="0" name=""/>
        <dsp:cNvSpPr/>
      </dsp:nvSpPr>
      <dsp:spPr>
        <a:xfrm>
          <a:off x="1409095" y="2091176"/>
          <a:ext cx="104117" cy="1691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1903"/>
              </a:lnTo>
              <a:lnTo>
                <a:pt x="104117" y="16919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A9B63-27C0-4AD9-91CD-D2A5B85AA91B}">
      <dsp:nvSpPr>
        <dsp:cNvPr id="0" name=""/>
        <dsp:cNvSpPr/>
      </dsp:nvSpPr>
      <dsp:spPr>
        <a:xfrm>
          <a:off x="1513212" y="3522787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Evolução da demanda por combustíveis de aviação</a:t>
          </a:r>
          <a:endParaRPr lang="pt-BR" sz="600" kern="1200" dirty="0"/>
        </a:p>
      </dsp:txBody>
      <dsp:txXfrm>
        <a:off x="1528459" y="3538034"/>
        <a:ext cx="802443" cy="490091"/>
      </dsp:txXfrm>
    </dsp:sp>
    <dsp:sp modelId="{440AFD41-47A9-4BDB-A3F2-B70F7E696A3F}">
      <dsp:nvSpPr>
        <dsp:cNvPr id="0" name=""/>
        <dsp:cNvSpPr/>
      </dsp:nvSpPr>
      <dsp:spPr>
        <a:xfrm>
          <a:off x="1409095" y="2091176"/>
          <a:ext cx="104117" cy="2342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2635"/>
              </a:lnTo>
              <a:lnTo>
                <a:pt x="104117" y="23426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E535EF-3514-4F04-8FD6-5991D46CA69A}">
      <dsp:nvSpPr>
        <dsp:cNvPr id="0" name=""/>
        <dsp:cNvSpPr/>
      </dsp:nvSpPr>
      <dsp:spPr>
        <a:xfrm>
          <a:off x="1513212" y="4173519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smtClean="0"/>
            <a:t>Evolução da demanda de novos mercados para biocombustíveis</a:t>
          </a:r>
          <a:endParaRPr lang="pt-BR" sz="600" kern="1200" dirty="0"/>
        </a:p>
      </dsp:txBody>
      <dsp:txXfrm>
        <a:off x="1528459" y="4188766"/>
        <a:ext cx="802443" cy="490091"/>
      </dsp:txXfrm>
    </dsp:sp>
    <dsp:sp modelId="{A80DDB7C-1F62-42F7-95FD-9EDD50E02DDC}">
      <dsp:nvSpPr>
        <dsp:cNvPr id="0" name=""/>
        <dsp:cNvSpPr/>
      </dsp:nvSpPr>
      <dsp:spPr>
        <a:xfrm>
          <a:off x="2606442" y="1570590"/>
          <a:ext cx="1041171" cy="5205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700" b="1" kern="1200" dirty="0" smtClean="0"/>
            <a:t>A1.3. AVALIAÇÃO COMPETITIVIDADE POR EFICIÊNCIA ENERGÉTICA DOS BIOCOMBUSTÍVEIS</a:t>
          </a:r>
          <a:endParaRPr lang="pt-BR" sz="700" kern="1200" dirty="0"/>
        </a:p>
      </dsp:txBody>
      <dsp:txXfrm>
        <a:off x="2621689" y="1585837"/>
        <a:ext cx="1010677" cy="490091"/>
      </dsp:txXfrm>
    </dsp:sp>
    <dsp:sp modelId="{27232C6C-87C1-46A6-9390-FF5608067362}">
      <dsp:nvSpPr>
        <dsp:cNvPr id="0" name=""/>
        <dsp:cNvSpPr/>
      </dsp:nvSpPr>
      <dsp:spPr>
        <a:xfrm>
          <a:off x="2710559" y="2091176"/>
          <a:ext cx="104117" cy="39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439"/>
              </a:lnTo>
              <a:lnTo>
                <a:pt x="104117" y="390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023D4D-EE7A-4F19-9B7E-1E4FAA7F00BA}">
      <dsp:nvSpPr>
        <dsp:cNvPr id="0" name=""/>
        <dsp:cNvSpPr/>
      </dsp:nvSpPr>
      <dsp:spPr>
        <a:xfrm>
          <a:off x="2814676" y="2221323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Avaliação da eficiência energética por emissões de cada biocombustível (MJ/CO</a:t>
          </a:r>
          <a:r>
            <a:rPr lang="pt-BR" sz="600" kern="1200" baseline="-25000" dirty="0" smtClean="0"/>
            <a:t>2eq)</a:t>
          </a:r>
          <a:endParaRPr lang="pt-BR" sz="600" kern="1200" dirty="0"/>
        </a:p>
      </dsp:txBody>
      <dsp:txXfrm>
        <a:off x="2829923" y="2236570"/>
        <a:ext cx="802443" cy="490091"/>
      </dsp:txXfrm>
    </dsp:sp>
    <dsp:sp modelId="{79658CEB-7A79-41A7-9B0B-D699C9743030}">
      <dsp:nvSpPr>
        <dsp:cNvPr id="0" name=""/>
        <dsp:cNvSpPr/>
      </dsp:nvSpPr>
      <dsp:spPr>
        <a:xfrm>
          <a:off x="3907906" y="1570590"/>
          <a:ext cx="1041171" cy="5205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b="1" kern="1200" dirty="0" smtClean="0"/>
            <a:t>A1.4. AVALIAÇÃO DO INVENTÁRIO DE EMISSÕES DO SETOR DE COMBUSTÍVEIS </a:t>
          </a:r>
          <a:endParaRPr lang="pt-BR" sz="800" kern="1200" dirty="0"/>
        </a:p>
      </dsp:txBody>
      <dsp:txXfrm>
        <a:off x="3923153" y="1585837"/>
        <a:ext cx="1010677" cy="490091"/>
      </dsp:txXfrm>
    </dsp:sp>
    <dsp:sp modelId="{3364B002-0FB9-4969-A4D8-1DE2D43E3315}">
      <dsp:nvSpPr>
        <dsp:cNvPr id="0" name=""/>
        <dsp:cNvSpPr/>
      </dsp:nvSpPr>
      <dsp:spPr>
        <a:xfrm>
          <a:off x="4012023" y="2091176"/>
          <a:ext cx="104117" cy="39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439"/>
              </a:lnTo>
              <a:lnTo>
                <a:pt x="104117" y="390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A7FEAE-474E-4130-B49E-1C8A3BF7A6D1}">
      <dsp:nvSpPr>
        <dsp:cNvPr id="0" name=""/>
        <dsp:cNvSpPr/>
      </dsp:nvSpPr>
      <dsp:spPr>
        <a:xfrm>
          <a:off x="4116140" y="2221323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Relatório com o perfil de emissões por distribuidora de combustível e evolução recente das emissões CO</a:t>
          </a:r>
          <a:r>
            <a:rPr lang="pt-BR" sz="600" kern="1200" baseline="-25000" dirty="0" smtClean="0"/>
            <a:t>2eq</a:t>
          </a:r>
          <a:endParaRPr lang="pt-BR" sz="600" kern="1200" dirty="0"/>
        </a:p>
      </dsp:txBody>
      <dsp:txXfrm>
        <a:off x="4131387" y="2236570"/>
        <a:ext cx="802443" cy="490091"/>
      </dsp:txXfrm>
    </dsp:sp>
    <dsp:sp modelId="{79D0E940-FC8A-4972-900D-BD76145C3EAB}">
      <dsp:nvSpPr>
        <dsp:cNvPr id="0" name=""/>
        <dsp:cNvSpPr/>
      </dsp:nvSpPr>
      <dsp:spPr>
        <a:xfrm>
          <a:off x="5209370" y="1570590"/>
          <a:ext cx="1041171" cy="5205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8890" rIns="13335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700" b="1" kern="1200" dirty="0" smtClean="0"/>
            <a:t>A1.5. ANÁLISE DE RISCO DA NÃO IMPLANTAÇÃO DO PROGRAMA RENOVABIO</a:t>
          </a:r>
          <a:endParaRPr lang="pt-BR" sz="700" kern="1200" dirty="0"/>
        </a:p>
      </dsp:txBody>
      <dsp:txXfrm>
        <a:off x="5224617" y="1585837"/>
        <a:ext cx="1010677" cy="490091"/>
      </dsp:txXfrm>
    </dsp:sp>
    <dsp:sp modelId="{AC706D55-E58D-45D2-AD1A-E59AA8E57F75}">
      <dsp:nvSpPr>
        <dsp:cNvPr id="0" name=""/>
        <dsp:cNvSpPr/>
      </dsp:nvSpPr>
      <dsp:spPr>
        <a:xfrm>
          <a:off x="5313487" y="2091176"/>
          <a:ext cx="104117" cy="39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439"/>
              </a:lnTo>
              <a:lnTo>
                <a:pt x="104117" y="390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25EAD-4817-4E6A-B7B3-71CECECBCC55}">
      <dsp:nvSpPr>
        <dsp:cNvPr id="0" name=""/>
        <dsp:cNvSpPr/>
      </dsp:nvSpPr>
      <dsp:spPr>
        <a:xfrm>
          <a:off x="5417604" y="2221323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Avaliação do GAP Energético sem as ações do </a:t>
          </a:r>
          <a:r>
            <a:rPr lang="pt-BR" sz="600" kern="1200" dirty="0" err="1" smtClean="0"/>
            <a:t>RenovaBio</a:t>
          </a:r>
          <a:endParaRPr lang="pt-BR" sz="600" kern="1200" dirty="0"/>
        </a:p>
      </dsp:txBody>
      <dsp:txXfrm>
        <a:off x="5432851" y="2236570"/>
        <a:ext cx="802443" cy="490091"/>
      </dsp:txXfrm>
    </dsp:sp>
    <dsp:sp modelId="{BC7DC444-0BC5-436C-A09F-4D819DB1F56C}">
      <dsp:nvSpPr>
        <dsp:cNvPr id="0" name=""/>
        <dsp:cNvSpPr/>
      </dsp:nvSpPr>
      <dsp:spPr>
        <a:xfrm>
          <a:off x="5313487" y="2091176"/>
          <a:ext cx="104117" cy="1041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1171"/>
              </a:lnTo>
              <a:lnTo>
                <a:pt x="104117" y="104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9D93F4-9BC8-424F-B9A6-D45AB8B3B4F9}">
      <dsp:nvSpPr>
        <dsp:cNvPr id="0" name=""/>
        <dsp:cNvSpPr/>
      </dsp:nvSpPr>
      <dsp:spPr>
        <a:xfrm>
          <a:off x="5417604" y="2872055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Quantificação dos dispêndios em importação de derivados</a:t>
          </a:r>
          <a:endParaRPr lang="pt-BR" sz="600" kern="1200" dirty="0"/>
        </a:p>
      </dsp:txBody>
      <dsp:txXfrm>
        <a:off x="5432851" y="2887302"/>
        <a:ext cx="802443" cy="490091"/>
      </dsp:txXfrm>
    </dsp:sp>
    <dsp:sp modelId="{932EE353-2483-481C-8800-C52F73738A84}">
      <dsp:nvSpPr>
        <dsp:cNvPr id="0" name=""/>
        <dsp:cNvSpPr/>
      </dsp:nvSpPr>
      <dsp:spPr>
        <a:xfrm>
          <a:off x="5313487" y="2091176"/>
          <a:ext cx="104117" cy="1691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1903"/>
              </a:lnTo>
              <a:lnTo>
                <a:pt x="104117" y="16919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2583D-467B-4857-8E37-E0B00659AAB4}">
      <dsp:nvSpPr>
        <dsp:cNvPr id="0" name=""/>
        <dsp:cNvSpPr/>
      </dsp:nvSpPr>
      <dsp:spPr>
        <a:xfrm>
          <a:off x="5417604" y="3522787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Impacto das importações de combustível na Balança Comercial  </a:t>
          </a:r>
          <a:endParaRPr lang="pt-BR" sz="600" kern="1200" dirty="0"/>
        </a:p>
      </dsp:txBody>
      <dsp:txXfrm>
        <a:off x="5432851" y="3538034"/>
        <a:ext cx="802443" cy="490091"/>
      </dsp:txXfrm>
    </dsp:sp>
    <dsp:sp modelId="{0FF9C13E-CC26-4528-BE10-F6FBD5A402A8}">
      <dsp:nvSpPr>
        <dsp:cNvPr id="0" name=""/>
        <dsp:cNvSpPr/>
      </dsp:nvSpPr>
      <dsp:spPr>
        <a:xfrm>
          <a:off x="6510834" y="1570590"/>
          <a:ext cx="1041171" cy="5205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b="1" kern="1200" dirty="0" smtClean="0"/>
            <a:t>A1.6. VALIDAÇÃO DO MODELO ECONÔMICO</a:t>
          </a:r>
          <a:endParaRPr lang="pt-BR" sz="800" b="1" kern="1200" dirty="0"/>
        </a:p>
      </dsp:txBody>
      <dsp:txXfrm>
        <a:off x="6526081" y="1585837"/>
        <a:ext cx="1010677" cy="490091"/>
      </dsp:txXfrm>
    </dsp:sp>
    <dsp:sp modelId="{C4A6F358-3293-4CE4-9BFD-378C0C18F565}">
      <dsp:nvSpPr>
        <dsp:cNvPr id="0" name=""/>
        <dsp:cNvSpPr/>
      </dsp:nvSpPr>
      <dsp:spPr>
        <a:xfrm>
          <a:off x="6614951" y="2091176"/>
          <a:ext cx="104117" cy="39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439"/>
              </a:lnTo>
              <a:lnTo>
                <a:pt x="104117" y="390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B4FD03-3A6E-42A5-8540-B189AA6B2E8F}">
      <dsp:nvSpPr>
        <dsp:cNvPr id="0" name=""/>
        <dsp:cNvSpPr/>
      </dsp:nvSpPr>
      <dsp:spPr>
        <a:xfrm>
          <a:off x="6719068" y="2221323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Cenários de preços para os combustíveis no horizonte temporal do </a:t>
          </a:r>
          <a:r>
            <a:rPr lang="pt-BR" sz="600" kern="1200" dirty="0" err="1" smtClean="0"/>
            <a:t>RenovaBio</a:t>
          </a:r>
          <a:endParaRPr lang="pt-BR" sz="600" kern="1200" dirty="0"/>
        </a:p>
      </dsp:txBody>
      <dsp:txXfrm>
        <a:off x="6734315" y="2236570"/>
        <a:ext cx="802443" cy="490091"/>
      </dsp:txXfrm>
    </dsp:sp>
    <dsp:sp modelId="{1E00405F-BDE4-43EE-A534-4CDFC8F58182}">
      <dsp:nvSpPr>
        <dsp:cNvPr id="0" name=""/>
        <dsp:cNvSpPr/>
      </dsp:nvSpPr>
      <dsp:spPr>
        <a:xfrm>
          <a:off x="6614951" y="2091176"/>
          <a:ext cx="104117" cy="1041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1171"/>
              </a:lnTo>
              <a:lnTo>
                <a:pt x="104117" y="104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952357-0C14-42F0-9C72-C7F495E0149F}">
      <dsp:nvSpPr>
        <dsp:cNvPr id="0" name=""/>
        <dsp:cNvSpPr/>
      </dsp:nvSpPr>
      <dsp:spPr>
        <a:xfrm>
          <a:off x="6719068" y="2872055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Definição da participação dos biocombustíveis compatível com a meta de </a:t>
          </a:r>
          <a:r>
            <a:rPr lang="pt-BR" sz="600" kern="1200" dirty="0" err="1" smtClean="0"/>
            <a:t>descarbonização</a:t>
          </a:r>
          <a:endParaRPr lang="pt-BR" sz="600" kern="1200" dirty="0"/>
        </a:p>
      </dsp:txBody>
      <dsp:txXfrm>
        <a:off x="6734315" y="2887302"/>
        <a:ext cx="802443" cy="490091"/>
      </dsp:txXfrm>
    </dsp:sp>
    <dsp:sp modelId="{BD8197DB-74C5-4E4B-874D-55998B13E8C8}">
      <dsp:nvSpPr>
        <dsp:cNvPr id="0" name=""/>
        <dsp:cNvSpPr/>
      </dsp:nvSpPr>
      <dsp:spPr>
        <a:xfrm>
          <a:off x="7812298" y="1570590"/>
          <a:ext cx="1041171" cy="5205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800" b="1" kern="1200" dirty="0" smtClean="0"/>
            <a:t>A1.7. ELABORAÇÃO DOS RELATÓRIOS</a:t>
          </a:r>
          <a:endParaRPr lang="pt-BR" sz="800" kern="1200" dirty="0"/>
        </a:p>
      </dsp:txBody>
      <dsp:txXfrm>
        <a:off x="7827545" y="1585837"/>
        <a:ext cx="1010677" cy="490091"/>
      </dsp:txXfrm>
    </dsp:sp>
    <dsp:sp modelId="{A64C74B2-80D2-45C4-BAFE-358CF065CA00}">
      <dsp:nvSpPr>
        <dsp:cNvPr id="0" name=""/>
        <dsp:cNvSpPr/>
      </dsp:nvSpPr>
      <dsp:spPr>
        <a:xfrm>
          <a:off x="7916415" y="2091176"/>
          <a:ext cx="104117" cy="39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439"/>
              </a:lnTo>
              <a:lnTo>
                <a:pt x="104117" y="3904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115E8-C719-4606-8BB4-CA07835DDA8E}">
      <dsp:nvSpPr>
        <dsp:cNvPr id="0" name=""/>
        <dsp:cNvSpPr/>
      </dsp:nvSpPr>
      <dsp:spPr>
        <a:xfrm>
          <a:off x="8020533" y="2221323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Parte 1: cenário potencial de oferta de biocombustíveis </a:t>
          </a:r>
          <a:endParaRPr lang="pt-BR" sz="600" kern="1200" dirty="0"/>
        </a:p>
      </dsp:txBody>
      <dsp:txXfrm>
        <a:off x="8035780" y="2236570"/>
        <a:ext cx="802443" cy="490091"/>
      </dsp:txXfrm>
    </dsp:sp>
    <dsp:sp modelId="{392604C4-5817-4CD1-A4FB-091DE53F8A54}">
      <dsp:nvSpPr>
        <dsp:cNvPr id="0" name=""/>
        <dsp:cNvSpPr/>
      </dsp:nvSpPr>
      <dsp:spPr>
        <a:xfrm>
          <a:off x="7916415" y="2091176"/>
          <a:ext cx="104117" cy="1041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1171"/>
              </a:lnTo>
              <a:lnTo>
                <a:pt x="104117" y="10411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949D65-A90F-4452-8F84-11CFA5488F2D}">
      <dsp:nvSpPr>
        <dsp:cNvPr id="0" name=""/>
        <dsp:cNvSpPr/>
      </dsp:nvSpPr>
      <dsp:spPr>
        <a:xfrm>
          <a:off x="8020533" y="2872055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Parte 2: evolução da participação dos biocombustíveis na matriz energética</a:t>
          </a:r>
          <a:endParaRPr lang="pt-BR" sz="600" kern="1200" dirty="0"/>
        </a:p>
      </dsp:txBody>
      <dsp:txXfrm>
        <a:off x="8035780" y="2887302"/>
        <a:ext cx="802443" cy="490091"/>
      </dsp:txXfrm>
    </dsp:sp>
    <dsp:sp modelId="{0981FFE6-063C-4481-96F3-AD9380A3DBA0}">
      <dsp:nvSpPr>
        <dsp:cNvPr id="0" name=""/>
        <dsp:cNvSpPr/>
      </dsp:nvSpPr>
      <dsp:spPr>
        <a:xfrm>
          <a:off x="7916415" y="2091176"/>
          <a:ext cx="104117" cy="1691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1903"/>
              </a:lnTo>
              <a:lnTo>
                <a:pt x="104117" y="16919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3A740-7D6C-4FAC-BAC4-AA19B5813394}">
      <dsp:nvSpPr>
        <dsp:cNvPr id="0" name=""/>
        <dsp:cNvSpPr/>
      </dsp:nvSpPr>
      <dsp:spPr>
        <a:xfrm>
          <a:off x="8020533" y="3522787"/>
          <a:ext cx="832937" cy="5205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7620" rIns="1143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" kern="1200" dirty="0" smtClean="0"/>
            <a:t>Parte 3: emissões</a:t>
          </a:r>
          <a:endParaRPr lang="pt-BR" sz="600" kern="1200" dirty="0"/>
        </a:p>
      </dsp:txBody>
      <dsp:txXfrm>
        <a:off x="8035780" y="3538034"/>
        <a:ext cx="802443" cy="490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F8E1421-2F09-45BE-81CE-63D7B70AF8BA}" type="datetimeFigureOut">
              <a:rPr lang="pt-BR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037CAD8-4853-4089-B9F1-36EBB7F70F3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8318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5290A-F4B3-4C79-A990-D8C168216022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CF150-7197-4914-B009-A1CE97EA228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281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23"/>
          </a:xfrm>
        </p:spPr>
        <p:txBody>
          <a:bodyPr>
            <a:normAutofit/>
          </a:bodyPr>
          <a:lstStyle/>
          <a:p>
            <a:r>
              <a:rPr lang="pt-BR" dirty="0"/>
              <a:t>Título</a:t>
            </a:r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01"/>
            <a:ext cx="8229600" cy="5040700"/>
          </a:xfrm>
        </p:spPr>
        <p:txBody>
          <a:bodyPr>
            <a:normAutofit/>
          </a:bodyPr>
          <a:lstStyle/>
          <a:p>
            <a:r>
              <a:rPr lang="pt-BR" dirty="0"/>
              <a:t>1</a:t>
            </a:r>
          </a:p>
          <a:p>
            <a:r>
              <a:rPr lang="pt-BR" dirty="0"/>
              <a:t>2</a:t>
            </a:r>
          </a:p>
          <a:p>
            <a:r>
              <a:rPr lang="pt-BR" dirty="0"/>
              <a:t>3</a:t>
            </a:r>
          </a:p>
          <a:p>
            <a:r>
              <a:rPr lang="pt-BR" dirty="0"/>
              <a:t>4</a:t>
            </a:r>
          </a:p>
          <a:p>
            <a:r>
              <a:rPr lang="pt-BR" dirty="0"/>
              <a:t>5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450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E0BF9-83F8-4136-A57B-0864E56FCED5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F20A-2857-411B-A4D5-D82356AA250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8287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7CD16-8F89-4427-BFFB-D007495C7249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606F8-0CC9-4786-89DE-19762EE4E6D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688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B3A09-E9F1-4015-A1AB-6BCB0C466066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6BD4E-E38B-4687-8309-C4B4F21420C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78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A27C0-147A-47A8-AD21-3BDA468687A4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302DF-1244-402C-8C28-4ECC80624B6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7147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8A79F-8042-4068-9FAE-F09656BF0BC8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1CF26-5D4F-4E62-80D8-83EA38CE7D2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6823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4E379-D206-4B36-BBB2-615823016EC2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02C59-EB3F-4236-93FB-FAC8CACF3DA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094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01709-F118-49FF-BA98-D6812978BDF2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4950-5AA1-4486-98A4-745CBEAB10A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8812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CA510-4D89-4A71-977A-C35973A55183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C9A2D-733C-467A-8363-535EA4715D2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437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72CA7-55D3-429E-AE28-9EFDA7EAC979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407A9-F182-44E4-8782-31C108565C2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3899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F00EAC-05AC-4AE9-9751-C4FED3C08898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660AFF6-16B2-4EC4-BB53-BD5761AD207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2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jpeg"/><Relationship Id="rId21" Type="http://schemas.openxmlformats.org/officeDocument/2006/relationships/image" Target="../media/image19.pn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image" Target="../media/image1.emf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microsoft.com/office/2007/relationships/hdphoto" Target="../media/hdphoto1.wdp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10" Type="http://schemas.openxmlformats.org/officeDocument/2006/relationships/image" Target="../media/image9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0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0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12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6.jpeg"/><Relationship Id="rId5" Type="http://schemas.openxmlformats.org/officeDocument/2006/relationships/image" Target="../media/image6.jpeg"/><Relationship Id="rId15" Type="http://schemas.openxmlformats.org/officeDocument/2006/relationships/image" Target="../media/image1.emf"/><Relationship Id="rId10" Type="http://schemas.openxmlformats.org/officeDocument/2006/relationships/image" Target="../media/image14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m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000" y="980660"/>
            <a:ext cx="5071959" cy="4325578"/>
          </a:xfrm>
          <a:prstGeom prst="rect">
            <a:avLst/>
          </a:prstGeom>
        </p:spPr>
      </p:pic>
      <p:pic>
        <p:nvPicPr>
          <p:cNvPr id="62" name="Picture 2" descr="http://www.unica.com.br/arquivos/imagens/2012/10/m2_ad4693284564d83831c959b282b38244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36" y="8262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http://www.unica.com.br/arquivos/imagens/2012/10/m2_ce8e2a8aa51d382251c0bf50e1889994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90" y="5100729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http://www.unica.com.br/arquivos/imagens/2012/10/m2_ca6e80d4cb561298fac14c0dd8d2f0e8.jpg"/>
          <p:cNvPicPr preferRelativeResize="0"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8898"/>
          <a:stretch/>
        </p:blipFill>
        <p:spPr bwMode="auto">
          <a:xfrm>
            <a:off x="134829" y="893663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0" descr="http://www.abiove.org.br/site/_FILES/Portugues/galeria_fotos/24082012-174633-oleaginosas04_girassol01_200dpi_1600x1200px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11" y="84485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2" descr="http://www.abiove.org.br/site/_FILES/Portugues/galeria_fotos/24082012-154017-soja000_planta01_300dpi_1600x1200px.jpg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737" y="8158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4" descr="http://www.abiove.org.br/site/_FILES/Portugues/galeria_fotos/24082012-153244-soja003_colheita01_200dpi_1600x1200px.jp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973" y="8262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6" descr="http://www.abiove.org.br/site/_FILES/Portugues/galeria_fotos/24082012-152717-soja002_grao04_300dpi_1600x1200px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90" y="590782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http://www.abiove.org.br/site/_FILES/Portugues/galeria_fotos/24082012-164244-soja008_porto02_100dpi_600x400px.jpg"/>
          <p:cNvPicPr preferRelativeResize="0">
            <a:picLocks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" r="1"/>
          <a:stretch/>
        </p:blipFill>
        <p:spPr bwMode="auto">
          <a:xfrm>
            <a:off x="1620973" y="893663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http://www.abiove.org.br/site/_FILES/Portugues/galeria_fotos/24082012-162525-soja007_process_sub01_100dpi_600x400px.jpg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35" y="1700760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http://www.abiove.org.br/site/_FILES/Portugues/galeria_fotos/24082012-163550-soja007_process_sub_200dpi_2400x1200px.jpg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3" y="2554489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" descr="http://www.unica.com.br/arquivos/imagens/2012/10/m2_578a6f0bd43d1a1c4322ac73b2cd8539.jpg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34" y="3429000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http://www.unica.com.br/arquivos/imagens/2012/10/m2_8a94eeab1f2dfbbb0253f6b68d71f8a1.jpg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05" y="4283112"/>
            <a:ext cx="1404000" cy="75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C:\Users\ricardogomide\Pictures\cana.jpg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41" y="1700760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CaixaDeTexto 74"/>
          <p:cNvSpPr txBox="1"/>
          <p:nvPr/>
        </p:nvSpPr>
        <p:spPr>
          <a:xfrm>
            <a:off x="-17715" y="6656276"/>
            <a:ext cx="20882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>
                <a:solidFill>
                  <a:schemeClr val="bg1">
                    <a:lumMod val="75000"/>
                  </a:schemeClr>
                </a:solidFill>
              </a:rPr>
              <a:t>Fotos: UNICA, ABIOVE e GRANBIO.</a:t>
            </a:r>
            <a:endParaRPr lang="pt-BR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6" name="Picture 4" descr="C:\Users\ricardogomide\Pictures\laborat.jpg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191" y="889888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5" descr="C:\Users\ricardogomide\Pictures\fabrica-5.jpg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110" y="2546352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8" name="Grupo 27"/>
          <p:cNvGrpSpPr/>
          <p:nvPr/>
        </p:nvGrpSpPr>
        <p:grpSpPr>
          <a:xfrm>
            <a:off x="2309991" y="5807230"/>
            <a:ext cx="6429375" cy="760095"/>
            <a:chOff x="0" y="0"/>
            <a:chExt cx="6429375" cy="760095"/>
          </a:xfrm>
        </p:grpSpPr>
        <p:pic>
          <p:nvPicPr>
            <p:cNvPr id="79" name="Imagem 78" descr="logoANP_h_versao_p_reducao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3850"/>
              <a:ext cx="876300" cy="342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Imagem 79" descr="foto.asp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0" t="17075" r="9756" b="15840"/>
            <a:stretch>
              <a:fillRect/>
            </a:stretch>
          </p:blipFill>
          <p:spPr bwMode="auto">
            <a:xfrm>
              <a:off x="1181859" y="257175"/>
              <a:ext cx="876300" cy="47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Imagem 80" descr="GovernoFederal-Positiva-cmyk-01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734" b="20320"/>
            <a:stretch>
              <a:fillRect/>
            </a:stretch>
          </p:blipFill>
          <p:spPr bwMode="auto">
            <a:xfrm>
              <a:off x="4686300" y="0"/>
              <a:ext cx="1743075" cy="723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CaixaDeTexto 8"/>
            <p:cNvSpPr txBox="1"/>
            <p:nvPr/>
          </p:nvSpPr>
          <p:spPr>
            <a:xfrm>
              <a:off x="3352800" y="276225"/>
              <a:ext cx="1143635" cy="430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pt-BR" sz="11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Ministério de</a:t>
              </a:r>
              <a:endParaRPr lang="pt-BR" sz="120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pt-BR" sz="1100" b="1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Minas e Energia</a:t>
              </a:r>
              <a:endParaRPr lang="pt-BR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3" name="CaixaDeTexto 8"/>
            <p:cNvSpPr txBox="1"/>
            <p:nvPr/>
          </p:nvSpPr>
          <p:spPr>
            <a:xfrm>
              <a:off x="1905000" y="276225"/>
              <a:ext cx="1448435" cy="483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>
                <a:lnSpc>
                  <a:spcPct val="115000"/>
                </a:lnSpc>
                <a:spcAft>
                  <a:spcPts val="0"/>
                </a:spcAft>
              </a:pPr>
              <a:r>
                <a:rPr lang="pt-BR" sz="1100" kern="1200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Ministério da</a:t>
              </a:r>
              <a:endParaRPr lang="pt-BR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457200">
                <a:lnSpc>
                  <a:spcPct val="115000"/>
                </a:lnSpc>
                <a:spcAft>
                  <a:spcPts val="0"/>
                </a:spcAft>
              </a:pPr>
              <a:r>
                <a:rPr lang="pt-BR" sz="1100" b="1" kern="1200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Agricultura</a:t>
              </a:r>
              <a:endParaRPr lang="pt-BR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72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50" y="0"/>
            <a:ext cx="6579401" cy="177277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23410" y="2708900"/>
            <a:ext cx="856919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i="1" dirty="0" smtClean="0">
                <a:solidFill>
                  <a:schemeClr val="bg1">
                    <a:lumMod val="85000"/>
                  </a:schemeClr>
                </a:solidFill>
              </a:rPr>
              <a:t>Agenda da Reunião 15.02.2017</a:t>
            </a:r>
          </a:p>
          <a:p>
            <a:endParaRPr lang="pt-BR" sz="24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13:30 	Abertura</a:t>
            </a:r>
          </a:p>
          <a:p>
            <a:pPr>
              <a:spcAft>
                <a:spcPts val="1200"/>
              </a:spcAft>
            </a:pP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14:00	MME – O RenovaBio: Programa e Diretrizes</a:t>
            </a:r>
          </a:p>
          <a:p>
            <a:pPr>
              <a:spcAft>
                <a:spcPts val="1200"/>
              </a:spcAft>
            </a:pP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14:30	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EPE</a:t>
            </a:r>
            <a:endParaRPr lang="pt-BR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15:00 	Plínio </a:t>
            </a:r>
            <a:r>
              <a:rPr lang="pt-BR" sz="2400" dirty="0" err="1" smtClean="0">
                <a:solidFill>
                  <a:schemeClr val="bg1">
                    <a:lumMod val="85000"/>
                  </a:schemeClr>
                </a:solidFill>
              </a:rPr>
              <a:t>Nastari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 – Justificativas</a:t>
            </a:r>
          </a:p>
          <a:p>
            <a:pPr>
              <a:spcAft>
                <a:spcPts val="1200"/>
              </a:spcAft>
            </a:pP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15:30	Informes – </a:t>
            </a:r>
            <a:r>
              <a:rPr lang="pt-BR" sz="2400" b="1" dirty="0" smtClean="0"/>
              <a:t>Próximos passos do Programa</a:t>
            </a:r>
          </a:p>
          <a:p>
            <a:pPr>
              <a:spcAft>
                <a:spcPts val="1200"/>
              </a:spcAft>
            </a:pP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</a:rPr>
              <a:t>16:00 	Encerramento</a:t>
            </a:r>
            <a:endParaRPr lang="pt-BR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61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440" y="908650"/>
            <a:ext cx="2016280" cy="2160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MARÇO</a:t>
            </a:r>
            <a:endParaRPr lang="pt-BR" dirty="0"/>
          </a:p>
        </p:txBody>
      </p:sp>
      <p:sp>
        <p:nvSpPr>
          <p:cNvPr id="29" name="Retângulo 28"/>
          <p:cNvSpPr/>
          <p:nvPr/>
        </p:nvSpPr>
        <p:spPr>
          <a:xfrm>
            <a:off x="2557032" y="908650"/>
            <a:ext cx="2016280" cy="2160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ABRIL</a:t>
            </a:r>
            <a:endParaRPr lang="pt-BR" dirty="0"/>
          </a:p>
        </p:txBody>
      </p:sp>
      <p:sp>
        <p:nvSpPr>
          <p:cNvPr id="30" name="Retângulo 29"/>
          <p:cNvSpPr/>
          <p:nvPr/>
        </p:nvSpPr>
        <p:spPr>
          <a:xfrm>
            <a:off x="4573312" y="908650"/>
            <a:ext cx="2016280" cy="2160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MAIO</a:t>
            </a:r>
            <a:endParaRPr lang="pt-BR" dirty="0"/>
          </a:p>
        </p:txBody>
      </p:sp>
      <p:sp>
        <p:nvSpPr>
          <p:cNvPr id="31" name="Retângulo 30"/>
          <p:cNvSpPr/>
          <p:nvPr/>
        </p:nvSpPr>
        <p:spPr>
          <a:xfrm>
            <a:off x="6588280" y="908650"/>
            <a:ext cx="2016280" cy="216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JUNHO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06188" y="1412720"/>
            <a:ext cx="45606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1) Conclusão da Consulta Pública</a:t>
            </a:r>
          </a:p>
          <a:p>
            <a:r>
              <a:rPr lang="pt-BR" dirty="0" smtClean="0"/>
              <a:t>2) Aprovação do Plano de Ação</a:t>
            </a:r>
          </a:p>
          <a:p>
            <a:r>
              <a:rPr lang="pt-BR" dirty="0" smtClean="0"/>
              <a:t>3) Constituição dos </a:t>
            </a:r>
            <a:r>
              <a:rPr lang="pt-BR" dirty="0" err="1" smtClean="0"/>
              <a:t>Sub-grupos</a:t>
            </a:r>
            <a:endParaRPr lang="pt-BR" dirty="0" smtClean="0"/>
          </a:p>
          <a:p>
            <a:r>
              <a:rPr lang="pt-BR" dirty="0" smtClean="0"/>
              <a:t>4) Definição dos coordenadores das Atividades</a:t>
            </a:r>
            <a:endParaRPr lang="pt-BR" dirty="0"/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7" y="68860"/>
            <a:ext cx="2159496" cy="581860"/>
          </a:xfrm>
          <a:prstGeom prst="rect">
            <a:avLst/>
          </a:prstGeom>
        </p:spPr>
      </p:pic>
      <p:sp>
        <p:nvSpPr>
          <p:cNvPr id="33" name="CaixaDeTexto 32"/>
          <p:cNvSpPr txBox="1"/>
          <p:nvPr/>
        </p:nvSpPr>
        <p:spPr>
          <a:xfrm>
            <a:off x="6156220" y="175124"/>
            <a:ext cx="290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Cronograma 1º Semestre/17</a:t>
            </a:r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2555720" y="1196690"/>
            <a:ext cx="0" cy="4320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>
            <a:off x="4573312" y="1196690"/>
            <a:ext cx="0" cy="4320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>
            <a:off x="6588280" y="1196690"/>
            <a:ext cx="0" cy="4320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>
            <a:off x="8604560" y="1196690"/>
            <a:ext cx="0" cy="4320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>
            <a:off x="539440" y="1196690"/>
            <a:ext cx="0" cy="4320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/>
          <p:cNvSpPr txBox="1"/>
          <p:nvPr/>
        </p:nvSpPr>
        <p:spPr>
          <a:xfrm>
            <a:off x="2529469" y="2570386"/>
            <a:ext cx="42098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1) Reuniões de Trabalho</a:t>
            </a:r>
          </a:p>
          <a:p>
            <a:r>
              <a:rPr lang="pt-BR" dirty="0" smtClean="0"/>
              <a:t>2) Aprovação dos Relatórios Preliminares</a:t>
            </a:r>
          </a:p>
          <a:p>
            <a:r>
              <a:rPr lang="pt-BR" dirty="0" smtClean="0"/>
              <a:t>3) Reuniões de Coordenação do </a:t>
            </a:r>
            <a:r>
              <a:rPr lang="pt-BR" dirty="0" err="1" smtClean="0"/>
              <a:t>RenovaBio</a:t>
            </a:r>
            <a:endParaRPr lang="pt-BR" dirty="0" smtClean="0"/>
          </a:p>
          <a:p>
            <a:r>
              <a:rPr lang="pt-BR" dirty="0" smtClean="0"/>
              <a:t>4) Comunicação</a:t>
            </a:r>
            <a:endParaRPr lang="pt-BR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4547061" y="3790809"/>
            <a:ext cx="4166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1) Preparação das minutas (atos legais)</a:t>
            </a:r>
          </a:p>
          <a:p>
            <a:r>
              <a:rPr lang="pt-BR" dirty="0" smtClean="0"/>
              <a:t>2) Conclusão dos Relatórios das Atividades</a:t>
            </a:r>
            <a:endParaRPr lang="pt-BR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6586967" y="4618899"/>
            <a:ext cx="1989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1) </a:t>
            </a:r>
            <a:r>
              <a:rPr lang="pt-BR" dirty="0"/>
              <a:t>Evento com PR</a:t>
            </a:r>
          </a:p>
          <a:p>
            <a:r>
              <a:rPr lang="pt-BR" dirty="0" smtClean="0"/>
              <a:t>2) Submissão do PL</a:t>
            </a:r>
          </a:p>
          <a:p>
            <a:endParaRPr lang="pt-BR" dirty="0" smtClean="0"/>
          </a:p>
        </p:txBody>
      </p:sp>
      <p:sp>
        <p:nvSpPr>
          <p:cNvPr id="13" name="CaixaDeTexto 12"/>
          <p:cNvSpPr txBox="1"/>
          <p:nvPr/>
        </p:nvSpPr>
        <p:spPr>
          <a:xfrm>
            <a:off x="35370" y="5661310"/>
            <a:ext cx="89109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180000">
              <a:spcAft>
                <a:spcPts val="1200"/>
              </a:spcAft>
              <a:buClr>
                <a:srgbClr val="009900"/>
              </a:buClr>
              <a:buBlip>
                <a:blip r:embed="rId3"/>
              </a:buBlip>
            </a:pPr>
            <a:r>
              <a:rPr lang="pt-BR" sz="2200" dirty="0" smtClean="0">
                <a:latin typeface="+mn-lt"/>
                <a:cs typeface="+mn-cs"/>
              </a:rPr>
              <a:t> Para </a:t>
            </a:r>
            <a:r>
              <a:rPr lang="pt-BR" sz="2200" dirty="0">
                <a:latin typeface="+mn-lt"/>
                <a:cs typeface="+mn-cs"/>
              </a:rPr>
              <a:t>o </a:t>
            </a:r>
            <a:r>
              <a:rPr lang="pt-BR" sz="2200" dirty="0" err="1">
                <a:latin typeface="+mn-lt"/>
                <a:cs typeface="+mn-cs"/>
              </a:rPr>
              <a:t>RenovaBio</a:t>
            </a:r>
            <a:r>
              <a:rPr lang="pt-BR" sz="2200" dirty="0">
                <a:latin typeface="+mn-lt"/>
                <a:cs typeface="+mn-cs"/>
              </a:rPr>
              <a:t>, o objetivo do primeiro semestre é completar a proposta de PL a ser oferecida pelo Poder Executivo, bem como avançar no detalhamento dos instrumentos que compõem o Programa.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1603072" y="1531801"/>
            <a:ext cx="144000" cy="14402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>
            <a:off x="2051650" y="1809215"/>
            <a:ext cx="144000" cy="14402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2388521" y="2089702"/>
            <a:ext cx="144000" cy="14402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/>
          <p:cNvSpPr/>
          <p:nvPr/>
        </p:nvSpPr>
        <p:spPr>
          <a:xfrm>
            <a:off x="2399394" y="2362188"/>
            <a:ext cx="144000" cy="14402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/>
          <p:cNvSpPr/>
          <p:nvPr/>
        </p:nvSpPr>
        <p:spPr>
          <a:xfrm>
            <a:off x="2564807" y="2682133"/>
            <a:ext cx="1980000" cy="14402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 51"/>
          <p:cNvSpPr/>
          <p:nvPr/>
        </p:nvSpPr>
        <p:spPr>
          <a:xfrm>
            <a:off x="4579103" y="2659995"/>
            <a:ext cx="2046300" cy="166158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4428656" y="2960041"/>
            <a:ext cx="144000" cy="14402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Retângulo 53"/>
          <p:cNvSpPr/>
          <p:nvPr/>
        </p:nvSpPr>
        <p:spPr>
          <a:xfrm>
            <a:off x="3598520" y="3240488"/>
            <a:ext cx="144000" cy="14402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54"/>
          <p:cNvSpPr/>
          <p:nvPr/>
        </p:nvSpPr>
        <p:spPr>
          <a:xfrm>
            <a:off x="4395016" y="3242536"/>
            <a:ext cx="144000" cy="14402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55"/>
          <p:cNvSpPr/>
          <p:nvPr/>
        </p:nvSpPr>
        <p:spPr>
          <a:xfrm>
            <a:off x="4585192" y="3922881"/>
            <a:ext cx="2052558" cy="144020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 57"/>
          <p:cNvSpPr/>
          <p:nvPr/>
        </p:nvSpPr>
        <p:spPr>
          <a:xfrm>
            <a:off x="6460623" y="4193079"/>
            <a:ext cx="144000" cy="144020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Retângulo 58"/>
          <p:cNvSpPr/>
          <p:nvPr/>
        </p:nvSpPr>
        <p:spPr>
          <a:xfrm>
            <a:off x="7704445" y="4738976"/>
            <a:ext cx="144000" cy="144020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Retângulo 59"/>
          <p:cNvSpPr/>
          <p:nvPr/>
        </p:nvSpPr>
        <p:spPr>
          <a:xfrm>
            <a:off x="7704445" y="5001881"/>
            <a:ext cx="144000" cy="144020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/>
          <p:cNvSpPr/>
          <p:nvPr/>
        </p:nvSpPr>
        <p:spPr>
          <a:xfrm>
            <a:off x="2581433" y="3520982"/>
            <a:ext cx="1980000" cy="14402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/>
          <p:cNvSpPr/>
          <p:nvPr/>
        </p:nvSpPr>
        <p:spPr>
          <a:xfrm>
            <a:off x="6604622" y="3517636"/>
            <a:ext cx="2011919" cy="145003"/>
          </a:xfrm>
          <a:prstGeom prst="rec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 62"/>
          <p:cNvSpPr/>
          <p:nvPr/>
        </p:nvSpPr>
        <p:spPr>
          <a:xfrm>
            <a:off x="4552065" y="3518619"/>
            <a:ext cx="2052558" cy="144020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 65"/>
          <p:cNvSpPr/>
          <p:nvPr/>
        </p:nvSpPr>
        <p:spPr>
          <a:xfrm>
            <a:off x="2552110" y="2080037"/>
            <a:ext cx="144000" cy="14402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Retângulo 66"/>
          <p:cNvSpPr/>
          <p:nvPr/>
        </p:nvSpPr>
        <p:spPr>
          <a:xfrm>
            <a:off x="2568047" y="2358525"/>
            <a:ext cx="144000" cy="14402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Retângulo 67"/>
          <p:cNvSpPr/>
          <p:nvPr/>
        </p:nvSpPr>
        <p:spPr>
          <a:xfrm>
            <a:off x="5401306" y="3260016"/>
            <a:ext cx="144000" cy="144020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" name="Retângulo 68"/>
          <p:cNvSpPr/>
          <p:nvPr/>
        </p:nvSpPr>
        <p:spPr>
          <a:xfrm>
            <a:off x="6408892" y="3244703"/>
            <a:ext cx="144000" cy="144020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09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7" y="68860"/>
            <a:ext cx="2159496" cy="58186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6416587" y="175124"/>
            <a:ext cx="2727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Estrutura do Plano de Ação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984351" y="1718977"/>
            <a:ext cx="733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 smtClean="0"/>
              <a:t>META</a:t>
            </a:r>
            <a:endParaRPr lang="pt-BR" b="1" u="sng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95536" y="3050051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 smtClean="0"/>
              <a:t>ATIVIDADES</a:t>
            </a:r>
            <a:endParaRPr lang="pt-BR" b="1" u="sng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2152227" y="1543603"/>
            <a:ext cx="1368815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908" tIns="47208" rIns="59908" bIns="4720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>
                <a:solidFill>
                  <a:schemeClr val="tx1"/>
                </a:solidFill>
              </a:rPr>
              <a:t>(1) EIXOS ESTRATÉGICOS</a:t>
            </a:r>
            <a:endParaRPr lang="pt-BR" sz="1400" b="1" dirty="0">
              <a:solidFill>
                <a:schemeClr val="tx1"/>
              </a:solidFill>
            </a:endParaRPr>
          </a:p>
        </p:txBody>
      </p:sp>
      <p:sp>
        <p:nvSpPr>
          <p:cNvPr id="12" name="Forma livre 9"/>
          <p:cNvSpPr/>
          <p:nvPr/>
        </p:nvSpPr>
        <p:spPr>
          <a:xfrm>
            <a:off x="2925375" y="2436910"/>
            <a:ext cx="1191334" cy="744584"/>
          </a:xfrm>
          <a:custGeom>
            <a:avLst/>
            <a:gdLst>
              <a:gd name="connsiteX0" fmla="*/ 0 w 1191334"/>
              <a:gd name="connsiteY0" fmla="*/ 74458 h 744584"/>
              <a:gd name="connsiteX1" fmla="*/ 74458 w 1191334"/>
              <a:gd name="connsiteY1" fmla="*/ 0 h 744584"/>
              <a:gd name="connsiteX2" fmla="*/ 1116876 w 1191334"/>
              <a:gd name="connsiteY2" fmla="*/ 0 h 744584"/>
              <a:gd name="connsiteX3" fmla="*/ 1191334 w 1191334"/>
              <a:gd name="connsiteY3" fmla="*/ 74458 h 744584"/>
              <a:gd name="connsiteX4" fmla="*/ 1191334 w 1191334"/>
              <a:gd name="connsiteY4" fmla="*/ 670126 h 744584"/>
              <a:gd name="connsiteX5" fmla="*/ 1116876 w 1191334"/>
              <a:gd name="connsiteY5" fmla="*/ 744584 h 744584"/>
              <a:gd name="connsiteX6" fmla="*/ 74458 w 1191334"/>
              <a:gd name="connsiteY6" fmla="*/ 744584 h 744584"/>
              <a:gd name="connsiteX7" fmla="*/ 0 w 1191334"/>
              <a:gd name="connsiteY7" fmla="*/ 670126 h 744584"/>
              <a:gd name="connsiteX8" fmla="*/ 0 w 1191334"/>
              <a:gd name="connsiteY8" fmla="*/ 74458 h 74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1334" h="744584">
                <a:moveTo>
                  <a:pt x="0" y="74458"/>
                </a:moveTo>
                <a:cubicBezTo>
                  <a:pt x="0" y="33336"/>
                  <a:pt x="33336" y="0"/>
                  <a:pt x="74458" y="0"/>
                </a:cubicBezTo>
                <a:lnTo>
                  <a:pt x="1116876" y="0"/>
                </a:lnTo>
                <a:cubicBezTo>
                  <a:pt x="1157998" y="0"/>
                  <a:pt x="1191334" y="33336"/>
                  <a:pt x="1191334" y="74458"/>
                </a:cubicBezTo>
                <a:lnTo>
                  <a:pt x="1191334" y="670126"/>
                </a:lnTo>
                <a:cubicBezTo>
                  <a:pt x="1191334" y="711248"/>
                  <a:pt x="1157998" y="744584"/>
                  <a:pt x="1116876" y="744584"/>
                </a:cubicBezTo>
                <a:lnTo>
                  <a:pt x="74458" y="744584"/>
                </a:lnTo>
                <a:cubicBezTo>
                  <a:pt x="33336" y="744584"/>
                  <a:pt x="0" y="711248"/>
                  <a:pt x="0" y="670126"/>
                </a:cubicBezTo>
                <a:lnTo>
                  <a:pt x="0" y="7445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2763" tIns="35778" rIns="42763" bIns="35778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050" b="1" kern="1200" dirty="0" smtClean="0">
                <a:solidFill>
                  <a:schemeClr val="bg1"/>
                </a:solidFill>
              </a:rPr>
              <a:t>1. CENÁRIOS DE BIOCOMBUSTÍVEIS NA MATRIZ</a:t>
            </a:r>
            <a:endParaRPr lang="pt-BR" sz="1050" b="1" kern="1200" dirty="0">
              <a:solidFill>
                <a:schemeClr val="bg1"/>
              </a:solidFill>
            </a:endParaRPr>
          </a:p>
        </p:txBody>
      </p:sp>
      <p:grpSp>
        <p:nvGrpSpPr>
          <p:cNvPr id="14" name="Agrupar 13"/>
          <p:cNvGrpSpPr/>
          <p:nvPr/>
        </p:nvGrpSpPr>
        <p:grpSpPr>
          <a:xfrm>
            <a:off x="3755703" y="3383478"/>
            <a:ext cx="1219565" cy="609782"/>
            <a:chOff x="7568" y="1303000"/>
            <a:chExt cx="1219565" cy="609782"/>
          </a:xfrm>
        </p:grpSpPr>
        <p:sp>
          <p:nvSpPr>
            <p:cNvPr id="15" name="Retângulo Arredondado 14"/>
            <p:cNvSpPr/>
            <p:nvPr/>
          </p:nvSpPr>
          <p:spPr>
            <a:xfrm>
              <a:off x="7568" y="1303000"/>
              <a:ext cx="1219565" cy="60978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CaixaDeTexto 15"/>
            <p:cNvSpPr txBox="1"/>
            <p:nvPr/>
          </p:nvSpPr>
          <p:spPr>
            <a:xfrm>
              <a:off x="25428" y="1320860"/>
              <a:ext cx="1183845" cy="5740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145" tIns="11430" rIns="17145" bIns="11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900" b="1" kern="1200" dirty="0" smtClean="0"/>
                <a:t>1. DEFINIÇÃO DAS CONDIÇÕES DE CONTORNO PARA O MODELO</a:t>
              </a:r>
              <a:endParaRPr lang="pt-BR" sz="900" kern="1200" dirty="0"/>
            </a:p>
          </p:txBody>
        </p:sp>
      </p:grpSp>
      <p:grpSp>
        <p:nvGrpSpPr>
          <p:cNvPr id="17" name="Agrupar 16"/>
          <p:cNvGrpSpPr/>
          <p:nvPr/>
        </p:nvGrpSpPr>
        <p:grpSpPr>
          <a:xfrm>
            <a:off x="5124139" y="4381126"/>
            <a:ext cx="975652" cy="609782"/>
            <a:chOff x="251481" y="2065228"/>
            <a:chExt cx="975652" cy="609782"/>
          </a:xfrm>
        </p:grpSpPr>
        <p:sp>
          <p:nvSpPr>
            <p:cNvPr id="18" name="Retângulo Arredondado 17"/>
            <p:cNvSpPr/>
            <p:nvPr/>
          </p:nvSpPr>
          <p:spPr>
            <a:xfrm>
              <a:off x="251481" y="2065228"/>
              <a:ext cx="975652" cy="60978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CaixaDeTexto 18"/>
            <p:cNvSpPr txBox="1"/>
            <p:nvPr/>
          </p:nvSpPr>
          <p:spPr>
            <a:xfrm>
              <a:off x="269341" y="2083088"/>
              <a:ext cx="939932" cy="5740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7620" rIns="11430" bIns="7620" numCol="1" spcCol="1270" anchor="ctr" anchorCtr="0">
              <a:noAutofit/>
            </a:bodyPr>
            <a:lstStyle/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800" kern="1200" dirty="0" smtClean="0"/>
                <a:t>Definição das premissas </a:t>
              </a:r>
              <a:r>
                <a:rPr lang="pt-BR" sz="800" kern="1200" dirty="0" err="1" smtClean="0"/>
                <a:t>macro-econômicas</a:t>
              </a:r>
              <a:r>
                <a:rPr lang="pt-BR" sz="800" kern="1200" dirty="0" smtClean="0"/>
                <a:t> do modelo (PIB, frota de veículos etc.)</a:t>
              </a:r>
              <a:endParaRPr lang="pt-BR" sz="800" kern="1200" dirty="0"/>
            </a:p>
          </p:txBody>
        </p:sp>
      </p:grpSp>
      <p:sp>
        <p:nvSpPr>
          <p:cNvPr id="20" name="CaixaDeTexto 19"/>
          <p:cNvSpPr txBox="1"/>
          <p:nvPr/>
        </p:nvSpPr>
        <p:spPr>
          <a:xfrm>
            <a:off x="715303" y="4381126"/>
            <a:ext cx="1003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 smtClean="0"/>
              <a:t>TAREFAS</a:t>
            </a:r>
            <a:endParaRPr lang="pt-BR" b="1" u="sng" dirty="0"/>
          </a:p>
        </p:txBody>
      </p:sp>
      <p:sp>
        <p:nvSpPr>
          <p:cNvPr id="21" name="Seta Dobrada para Cima 20"/>
          <p:cNvSpPr/>
          <p:nvPr/>
        </p:nvSpPr>
        <p:spPr>
          <a:xfrm rot="5400000">
            <a:off x="2398299" y="2364902"/>
            <a:ext cx="438335" cy="4443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eta Dobrada para Cima 21"/>
          <p:cNvSpPr/>
          <p:nvPr/>
        </p:nvSpPr>
        <p:spPr>
          <a:xfrm rot="5400000">
            <a:off x="3194309" y="3296422"/>
            <a:ext cx="486564" cy="5307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 Dobrada para Cima 22"/>
          <p:cNvSpPr/>
          <p:nvPr/>
        </p:nvSpPr>
        <p:spPr>
          <a:xfrm rot="5400000">
            <a:off x="4303891" y="4091486"/>
            <a:ext cx="786019" cy="766209"/>
          </a:xfrm>
          <a:prstGeom prst="bentUpArrow">
            <a:avLst>
              <a:gd name="adj1" fmla="val 16967"/>
              <a:gd name="adj2" fmla="val 25000"/>
              <a:gd name="adj3" fmla="val 227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have Esquerda 23"/>
          <p:cNvSpPr/>
          <p:nvPr/>
        </p:nvSpPr>
        <p:spPr>
          <a:xfrm>
            <a:off x="1696716" y="1543603"/>
            <a:ext cx="288032" cy="82428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have Esquerda 24"/>
          <p:cNvSpPr/>
          <p:nvPr/>
        </p:nvSpPr>
        <p:spPr>
          <a:xfrm>
            <a:off x="1724638" y="2436910"/>
            <a:ext cx="288032" cy="164467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have Esquerda 25"/>
          <p:cNvSpPr/>
          <p:nvPr/>
        </p:nvSpPr>
        <p:spPr>
          <a:xfrm>
            <a:off x="1718334" y="4153651"/>
            <a:ext cx="288032" cy="82428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89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23500" y="1259418"/>
            <a:ext cx="733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 smtClean="0"/>
              <a:t>META</a:t>
            </a:r>
            <a:endParaRPr lang="pt-BR" b="1" u="sng" dirty="0"/>
          </a:p>
        </p:txBody>
      </p:sp>
      <p:grpSp>
        <p:nvGrpSpPr>
          <p:cNvPr id="6" name="Agrupar 5"/>
          <p:cNvGrpSpPr/>
          <p:nvPr/>
        </p:nvGrpSpPr>
        <p:grpSpPr>
          <a:xfrm>
            <a:off x="25695" y="1873002"/>
            <a:ext cx="9082665" cy="4364388"/>
            <a:chOff x="25695" y="1656900"/>
            <a:chExt cx="9082665" cy="4364388"/>
          </a:xfrm>
        </p:grpSpPr>
        <p:cxnSp>
          <p:nvCxnSpPr>
            <p:cNvPr id="7" name="Conector reto 6"/>
            <p:cNvCxnSpPr/>
            <p:nvPr/>
          </p:nvCxnSpPr>
          <p:spPr>
            <a:xfrm>
              <a:off x="79838" y="5635356"/>
              <a:ext cx="7418509" cy="16633"/>
            </a:xfrm>
            <a:prstGeom prst="line">
              <a:avLst/>
            </a:prstGeom>
            <a:ln w="1016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>
              <a:off x="59360" y="3859984"/>
              <a:ext cx="7720933" cy="12090"/>
            </a:xfrm>
            <a:prstGeom prst="line">
              <a:avLst/>
            </a:prstGeom>
            <a:ln w="1016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>
            <a:xfrm>
              <a:off x="59360" y="2060848"/>
              <a:ext cx="9049000" cy="0"/>
            </a:xfrm>
            <a:prstGeom prst="line">
              <a:avLst/>
            </a:prstGeom>
            <a:ln w="1016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upo 46"/>
            <p:cNvGrpSpPr/>
            <p:nvPr/>
          </p:nvGrpSpPr>
          <p:grpSpPr>
            <a:xfrm>
              <a:off x="25695" y="1656900"/>
              <a:ext cx="9082665" cy="4364388"/>
              <a:chOff x="-6963" y="1239656"/>
              <a:chExt cx="9082665" cy="4364388"/>
            </a:xfrm>
          </p:grpSpPr>
          <p:grpSp>
            <p:nvGrpSpPr>
              <p:cNvPr id="14" name="Grupo 45"/>
              <p:cNvGrpSpPr/>
              <p:nvPr/>
            </p:nvGrpSpPr>
            <p:grpSpPr>
              <a:xfrm>
                <a:off x="-6963" y="1239656"/>
                <a:ext cx="9082665" cy="771698"/>
                <a:chOff x="-6963" y="1239656"/>
                <a:chExt cx="9082665" cy="771698"/>
              </a:xfrm>
            </p:grpSpPr>
            <p:sp>
              <p:nvSpPr>
                <p:cNvPr id="27" name="Forma livre 7"/>
                <p:cNvSpPr/>
                <p:nvPr/>
              </p:nvSpPr>
              <p:spPr>
                <a:xfrm>
                  <a:off x="-6963" y="1253044"/>
                  <a:ext cx="1516898" cy="744584"/>
                </a:xfrm>
                <a:custGeom>
                  <a:avLst/>
                  <a:gdLst>
                    <a:gd name="connsiteX0" fmla="*/ 0 w 1878675"/>
                    <a:gd name="connsiteY0" fmla="*/ 74458 h 744584"/>
                    <a:gd name="connsiteX1" fmla="*/ 74458 w 1878675"/>
                    <a:gd name="connsiteY1" fmla="*/ 0 h 744584"/>
                    <a:gd name="connsiteX2" fmla="*/ 1804217 w 1878675"/>
                    <a:gd name="connsiteY2" fmla="*/ 0 h 744584"/>
                    <a:gd name="connsiteX3" fmla="*/ 1878675 w 1878675"/>
                    <a:gd name="connsiteY3" fmla="*/ 74458 h 744584"/>
                    <a:gd name="connsiteX4" fmla="*/ 1878675 w 1878675"/>
                    <a:gd name="connsiteY4" fmla="*/ 670126 h 744584"/>
                    <a:gd name="connsiteX5" fmla="*/ 1804217 w 1878675"/>
                    <a:gd name="connsiteY5" fmla="*/ 744584 h 744584"/>
                    <a:gd name="connsiteX6" fmla="*/ 74458 w 1878675"/>
                    <a:gd name="connsiteY6" fmla="*/ 744584 h 744584"/>
                    <a:gd name="connsiteX7" fmla="*/ 0 w 1878675"/>
                    <a:gd name="connsiteY7" fmla="*/ 670126 h 744584"/>
                    <a:gd name="connsiteX8" fmla="*/ 0 w 1878675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878675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804217" y="0"/>
                      </a:lnTo>
                      <a:cubicBezTo>
                        <a:pt x="1845339" y="0"/>
                        <a:pt x="1878675" y="33336"/>
                        <a:pt x="1878675" y="74458"/>
                      </a:cubicBezTo>
                      <a:lnTo>
                        <a:pt x="1878675" y="670126"/>
                      </a:lnTo>
                      <a:cubicBezTo>
                        <a:pt x="1878675" y="711248"/>
                        <a:pt x="1845339" y="744584"/>
                        <a:pt x="1804217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5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5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9908" tIns="47208" rIns="59908" bIns="47208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600" b="1" kern="1200" dirty="0" smtClean="0">
                      <a:solidFill>
                        <a:schemeClr val="tx1"/>
                      </a:solidFill>
                    </a:rPr>
                    <a:t>(A) EIXOS ESTRATÉGICOS</a:t>
                  </a:r>
                  <a:endParaRPr lang="pt-BR" sz="1600" b="1" kern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Forma livre 9"/>
                <p:cNvSpPr/>
                <p:nvPr/>
              </p:nvSpPr>
              <p:spPr>
                <a:xfrm>
                  <a:off x="1579562" y="1253045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5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lvl="0"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kern="1200" dirty="0" smtClean="0">
                      <a:solidFill>
                        <a:schemeClr val="bg1"/>
                      </a:solidFill>
                    </a:rPr>
                    <a:t>A1. CENÁRIOS DE BIOCOMBUSTÍVEIS NA MATRIZ</a:t>
                  </a:r>
                  <a:endParaRPr lang="pt-BR" sz="1050" b="1" kern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Forma livre 11"/>
                <p:cNvSpPr/>
                <p:nvPr/>
              </p:nvSpPr>
              <p:spPr>
                <a:xfrm>
                  <a:off x="2840523" y="1253046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5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>
                      <a:solidFill>
                        <a:schemeClr val="bg1"/>
                      </a:solidFill>
                    </a:rPr>
                    <a:t>A2. </a:t>
                  </a:r>
                  <a:r>
                    <a:rPr lang="pt-BR" sz="1050" b="1" dirty="0">
                      <a:solidFill>
                        <a:schemeClr val="bg1"/>
                      </a:solidFill>
                    </a:rPr>
                    <a:t>MANDATO PARA BIOCOMBUSTÍVEIS </a:t>
                  </a:r>
                </a:p>
              </p:txBody>
            </p:sp>
            <p:sp>
              <p:nvSpPr>
                <p:cNvPr id="30" name="Forma livre 13"/>
                <p:cNvSpPr/>
                <p:nvPr/>
              </p:nvSpPr>
              <p:spPr>
                <a:xfrm>
                  <a:off x="4101484" y="1253048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5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>
                      <a:solidFill>
                        <a:schemeClr val="bg1"/>
                      </a:solidFill>
                    </a:rPr>
                    <a:t>A3. </a:t>
                  </a:r>
                  <a:r>
                    <a:rPr lang="pt-BR" sz="1050" b="1" dirty="0">
                      <a:solidFill>
                        <a:schemeClr val="bg1"/>
                      </a:solidFill>
                    </a:rPr>
                    <a:t>TRIBUTAÇÃO</a:t>
                  </a:r>
                </a:p>
              </p:txBody>
            </p:sp>
            <p:sp>
              <p:nvSpPr>
                <p:cNvPr id="31" name="Forma livre 15"/>
                <p:cNvSpPr/>
                <p:nvPr/>
              </p:nvSpPr>
              <p:spPr>
                <a:xfrm>
                  <a:off x="5362445" y="1266770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5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>
                      <a:solidFill>
                        <a:schemeClr val="bg1"/>
                      </a:solidFill>
                    </a:rPr>
                    <a:t>A4. </a:t>
                  </a:r>
                  <a:r>
                    <a:rPr lang="pt-BR" sz="1050" b="1" dirty="0">
                      <a:solidFill>
                        <a:schemeClr val="bg1"/>
                      </a:solidFill>
                    </a:rPr>
                    <a:t>CERTIFICAÇÃO</a:t>
                  </a:r>
                </a:p>
              </p:txBody>
            </p:sp>
            <p:sp>
              <p:nvSpPr>
                <p:cNvPr id="32" name="Forma livre 17"/>
                <p:cNvSpPr/>
                <p:nvPr/>
              </p:nvSpPr>
              <p:spPr>
                <a:xfrm>
                  <a:off x="6623406" y="1253045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5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>
                      <a:solidFill>
                        <a:schemeClr val="bg1"/>
                      </a:solidFill>
                    </a:rPr>
                    <a:t>A5. </a:t>
                  </a:r>
                  <a:r>
                    <a:rPr lang="pt-BR" sz="1050" b="1" dirty="0">
                      <a:solidFill>
                        <a:schemeClr val="bg1"/>
                      </a:solidFill>
                    </a:rPr>
                    <a:t>INSTRUMENTOS FINANCEIROS</a:t>
                  </a:r>
                </a:p>
              </p:txBody>
            </p:sp>
            <p:sp>
              <p:nvSpPr>
                <p:cNvPr id="33" name="Forma livre 19"/>
                <p:cNvSpPr/>
                <p:nvPr/>
              </p:nvSpPr>
              <p:spPr>
                <a:xfrm>
                  <a:off x="7884368" y="1239656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5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>
                      <a:solidFill>
                        <a:schemeClr val="bg1"/>
                      </a:solidFill>
                    </a:rPr>
                    <a:t>A6. </a:t>
                  </a:r>
                  <a:r>
                    <a:rPr lang="pt-BR" sz="1050" b="1" dirty="0">
                      <a:solidFill>
                        <a:schemeClr val="bg1"/>
                      </a:solidFill>
                    </a:rPr>
                    <a:t>CONTROLE E FISCALIZAÇÃO</a:t>
                  </a:r>
                </a:p>
              </p:txBody>
            </p:sp>
          </p:grpSp>
          <p:grpSp>
            <p:nvGrpSpPr>
              <p:cNvPr id="15" name="Grupo 42"/>
              <p:cNvGrpSpPr/>
              <p:nvPr/>
            </p:nvGrpSpPr>
            <p:grpSpPr>
              <a:xfrm>
                <a:off x="326" y="3087081"/>
                <a:ext cx="5279089" cy="744584"/>
                <a:chOff x="326" y="3087081"/>
                <a:chExt cx="5279089" cy="744584"/>
              </a:xfrm>
            </p:grpSpPr>
            <p:sp>
              <p:nvSpPr>
                <p:cNvPr id="22" name="Forma livre 20"/>
                <p:cNvSpPr/>
                <p:nvPr/>
              </p:nvSpPr>
              <p:spPr>
                <a:xfrm>
                  <a:off x="326" y="3087081"/>
                  <a:ext cx="1483233" cy="744584"/>
                </a:xfrm>
                <a:custGeom>
                  <a:avLst/>
                  <a:gdLst>
                    <a:gd name="connsiteX0" fmla="*/ 0 w 1964198"/>
                    <a:gd name="connsiteY0" fmla="*/ 74458 h 744584"/>
                    <a:gd name="connsiteX1" fmla="*/ 74458 w 1964198"/>
                    <a:gd name="connsiteY1" fmla="*/ 0 h 744584"/>
                    <a:gd name="connsiteX2" fmla="*/ 1889740 w 1964198"/>
                    <a:gd name="connsiteY2" fmla="*/ 0 h 744584"/>
                    <a:gd name="connsiteX3" fmla="*/ 1964198 w 1964198"/>
                    <a:gd name="connsiteY3" fmla="*/ 74458 h 744584"/>
                    <a:gd name="connsiteX4" fmla="*/ 1964198 w 1964198"/>
                    <a:gd name="connsiteY4" fmla="*/ 670126 h 744584"/>
                    <a:gd name="connsiteX5" fmla="*/ 1889740 w 1964198"/>
                    <a:gd name="connsiteY5" fmla="*/ 744584 h 744584"/>
                    <a:gd name="connsiteX6" fmla="*/ 74458 w 1964198"/>
                    <a:gd name="connsiteY6" fmla="*/ 744584 h 744584"/>
                    <a:gd name="connsiteX7" fmla="*/ 0 w 1964198"/>
                    <a:gd name="connsiteY7" fmla="*/ 670126 h 744584"/>
                    <a:gd name="connsiteX8" fmla="*/ 0 w 1964198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64198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889740" y="0"/>
                      </a:lnTo>
                      <a:cubicBezTo>
                        <a:pt x="1930862" y="0"/>
                        <a:pt x="1964198" y="33336"/>
                        <a:pt x="1964198" y="74458"/>
                      </a:cubicBezTo>
                      <a:lnTo>
                        <a:pt x="1964198" y="670126"/>
                      </a:lnTo>
                      <a:cubicBezTo>
                        <a:pt x="1964198" y="711248"/>
                        <a:pt x="1930862" y="744584"/>
                        <a:pt x="1889740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5">
                    <a:hueOff val="-4966938"/>
                    <a:satOff val="19906"/>
                    <a:lumOff val="4314"/>
                    <a:alphaOff val="0"/>
                  </a:schemeClr>
                </a:fillRef>
                <a:effectRef idx="0">
                  <a:schemeClr val="accent5">
                    <a:hueOff val="-4966938"/>
                    <a:satOff val="19906"/>
                    <a:lumOff val="4314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9908" tIns="47208" rIns="59908" bIns="47208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600" b="1" kern="1200" dirty="0" smtClean="0">
                      <a:solidFill>
                        <a:schemeClr val="tx1"/>
                      </a:solidFill>
                    </a:rPr>
                    <a:t>(B) </a:t>
                  </a:r>
                  <a:br>
                    <a:rPr lang="pt-BR" sz="1600" b="1" kern="1200" dirty="0" smtClean="0">
                      <a:solidFill>
                        <a:schemeClr val="tx1"/>
                      </a:solidFill>
                    </a:rPr>
                  </a:br>
                  <a:r>
                    <a:rPr lang="pt-BR" sz="1600" b="1" kern="1200" dirty="0" smtClean="0">
                      <a:solidFill>
                        <a:schemeClr val="tx1"/>
                      </a:solidFill>
                    </a:rPr>
                    <a:t>INSTITUCIONAL</a:t>
                  </a:r>
                  <a:endParaRPr lang="pt-BR" sz="1600" b="1" kern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Forma livre 22"/>
                <p:cNvSpPr/>
                <p:nvPr/>
              </p:nvSpPr>
              <p:spPr>
                <a:xfrm>
                  <a:off x="1553186" y="3087081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5">
                    <a:hueOff val="-4584866"/>
                    <a:satOff val="18374"/>
                    <a:lumOff val="3982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lvl="0"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kern="1200" dirty="0" smtClean="0">
                      <a:solidFill>
                        <a:schemeClr val="tx1"/>
                      </a:solidFill>
                    </a:rPr>
                    <a:t>B1. BASE NORMATIVA DO RENOVABIO</a:t>
                  </a:r>
                  <a:endParaRPr lang="pt-BR" sz="1050" b="1" kern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Forma livre 24"/>
                <p:cNvSpPr/>
                <p:nvPr/>
              </p:nvSpPr>
              <p:spPr>
                <a:xfrm>
                  <a:off x="2814147" y="3087081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5">
                    <a:hueOff val="-4584866"/>
                    <a:satOff val="18374"/>
                    <a:lumOff val="3982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>
                      <a:solidFill>
                        <a:schemeClr val="tx1"/>
                      </a:solidFill>
                    </a:rPr>
                    <a:t>B2</a:t>
                  </a:r>
                  <a:r>
                    <a:rPr lang="pt-BR" sz="1050" b="1" dirty="0">
                      <a:solidFill>
                        <a:schemeClr val="tx1"/>
                      </a:solidFill>
                    </a:rPr>
                    <a:t>. INSTITUIÇÕES </a:t>
                  </a:r>
                </a:p>
              </p:txBody>
            </p:sp>
            <p:sp>
              <p:nvSpPr>
                <p:cNvPr id="25" name="Forma livre 26"/>
                <p:cNvSpPr/>
                <p:nvPr/>
              </p:nvSpPr>
              <p:spPr>
                <a:xfrm>
                  <a:off x="4088081" y="3087081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>
                  <a:solidFill>
                    <a:srgbClr val="92D050"/>
                  </a:solidFill>
                </a:ln>
              </p:spPr>
              <p:style>
                <a:lnRef idx="2">
                  <a:schemeClr val="accent5">
                    <a:hueOff val="-4584866"/>
                    <a:satOff val="18374"/>
                    <a:lumOff val="3982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>
                      <a:solidFill>
                        <a:schemeClr val="tx1"/>
                      </a:solidFill>
                    </a:rPr>
                    <a:t>B3</a:t>
                  </a:r>
                  <a:r>
                    <a:rPr lang="pt-BR" sz="1050" b="1" dirty="0">
                      <a:solidFill>
                        <a:schemeClr val="tx1"/>
                      </a:solidFill>
                    </a:rPr>
                    <a:t>. COMPETÊNCIAS</a:t>
                  </a:r>
                </a:p>
              </p:txBody>
            </p:sp>
          </p:grpSp>
          <p:grpSp>
            <p:nvGrpSpPr>
              <p:cNvPr id="16" name="Grupo 44"/>
              <p:cNvGrpSpPr/>
              <p:nvPr/>
            </p:nvGrpSpPr>
            <p:grpSpPr>
              <a:xfrm>
                <a:off x="37446" y="4857361"/>
                <a:ext cx="7418651" cy="746683"/>
                <a:chOff x="37446" y="4857361"/>
                <a:chExt cx="7418651" cy="746683"/>
              </a:xfrm>
            </p:grpSpPr>
            <p:sp>
              <p:nvSpPr>
                <p:cNvPr id="17" name="Forma livre 29"/>
                <p:cNvSpPr/>
                <p:nvPr/>
              </p:nvSpPr>
              <p:spPr>
                <a:xfrm>
                  <a:off x="37446" y="4859460"/>
                  <a:ext cx="1942709" cy="744584"/>
                </a:xfrm>
                <a:custGeom>
                  <a:avLst/>
                  <a:gdLst>
                    <a:gd name="connsiteX0" fmla="*/ 0 w 1942709"/>
                    <a:gd name="connsiteY0" fmla="*/ 74458 h 744584"/>
                    <a:gd name="connsiteX1" fmla="*/ 74458 w 1942709"/>
                    <a:gd name="connsiteY1" fmla="*/ 0 h 744584"/>
                    <a:gd name="connsiteX2" fmla="*/ 1868251 w 1942709"/>
                    <a:gd name="connsiteY2" fmla="*/ 0 h 744584"/>
                    <a:gd name="connsiteX3" fmla="*/ 1942709 w 1942709"/>
                    <a:gd name="connsiteY3" fmla="*/ 74458 h 744584"/>
                    <a:gd name="connsiteX4" fmla="*/ 1942709 w 1942709"/>
                    <a:gd name="connsiteY4" fmla="*/ 670126 h 744584"/>
                    <a:gd name="connsiteX5" fmla="*/ 1868251 w 1942709"/>
                    <a:gd name="connsiteY5" fmla="*/ 744584 h 744584"/>
                    <a:gd name="connsiteX6" fmla="*/ 74458 w 1942709"/>
                    <a:gd name="connsiteY6" fmla="*/ 744584 h 744584"/>
                    <a:gd name="connsiteX7" fmla="*/ 0 w 1942709"/>
                    <a:gd name="connsiteY7" fmla="*/ 670126 h 744584"/>
                    <a:gd name="connsiteX8" fmla="*/ 0 w 1942709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42709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868251" y="0"/>
                      </a:lnTo>
                      <a:cubicBezTo>
                        <a:pt x="1909373" y="0"/>
                        <a:pt x="1942709" y="33336"/>
                        <a:pt x="1942709" y="74458"/>
                      </a:cubicBezTo>
                      <a:lnTo>
                        <a:pt x="1942709" y="670126"/>
                      </a:lnTo>
                      <a:cubicBezTo>
                        <a:pt x="1942709" y="711248"/>
                        <a:pt x="1909373" y="744584"/>
                        <a:pt x="1868251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5">
                    <a:hueOff val="-9933876"/>
                    <a:satOff val="39811"/>
                    <a:lumOff val="8628"/>
                    <a:alphaOff val="0"/>
                  </a:schemeClr>
                </a:fillRef>
                <a:effectRef idx="0">
                  <a:schemeClr val="accent5">
                    <a:hueOff val="-9933876"/>
                    <a:satOff val="39811"/>
                    <a:lumOff val="8628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9908" tIns="47208" rIns="59908" bIns="47208" numCol="1" spcCol="1270" anchor="ctr" anchorCtr="0">
                  <a:noAutofit/>
                </a:bodyPr>
                <a:lstStyle/>
                <a:p>
                  <a:pPr lvl="0" algn="ctr" defTabSz="8890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600" b="1" kern="1200" dirty="0" smtClean="0">
                      <a:solidFill>
                        <a:schemeClr val="tx1"/>
                      </a:solidFill>
                    </a:rPr>
                    <a:t>(C) COMUNICAÇÃO</a:t>
                  </a:r>
                  <a:endParaRPr lang="pt-BR" sz="1600" b="1" kern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Forma livre 31"/>
                <p:cNvSpPr/>
                <p:nvPr/>
              </p:nvSpPr>
              <p:spPr>
                <a:xfrm>
                  <a:off x="2155085" y="4859460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5">
                    <a:hueOff val="-9933876"/>
                    <a:satOff val="39811"/>
                    <a:lumOff val="8628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/>
                    <a:t>C1</a:t>
                  </a:r>
                  <a:r>
                    <a:rPr lang="pt-BR" sz="1050" b="1" dirty="0"/>
                    <a:t>. CONSULTAS PÚBLICAS</a:t>
                  </a:r>
                </a:p>
              </p:txBody>
            </p:sp>
            <p:sp>
              <p:nvSpPr>
                <p:cNvPr id="19" name="Forma livre 33"/>
                <p:cNvSpPr/>
                <p:nvPr/>
              </p:nvSpPr>
              <p:spPr>
                <a:xfrm>
                  <a:off x="3521349" y="4859460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5">
                    <a:hueOff val="-9933876"/>
                    <a:satOff val="39811"/>
                    <a:lumOff val="8628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/>
                    <a:t>C2</a:t>
                  </a:r>
                  <a:r>
                    <a:rPr lang="pt-BR" sz="1050" b="1" dirty="0"/>
                    <a:t>. GESTÃO DO PROGRAMA</a:t>
                  </a:r>
                </a:p>
              </p:txBody>
            </p:sp>
            <p:sp>
              <p:nvSpPr>
                <p:cNvPr id="20" name="Forma livre 35"/>
                <p:cNvSpPr/>
                <p:nvPr/>
              </p:nvSpPr>
              <p:spPr>
                <a:xfrm>
                  <a:off x="4887613" y="4859460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5">
                    <a:hueOff val="-9933876"/>
                    <a:satOff val="39811"/>
                    <a:lumOff val="8628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/>
                    <a:t>C3</a:t>
                  </a:r>
                  <a:r>
                    <a:rPr lang="pt-BR" sz="1050" b="1" dirty="0"/>
                    <a:t>. SETORIAL E EVENTOS</a:t>
                  </a:r>
                </a:p>
              </p:txBody>
            </p:sp>
            <p:sp>
              <p:nvSpPr>
                <p:cNvPr id="21" name="Forma livre 37"/>
                <p:cNvSpPr/>
                <p:nvPr/>
              </p:nvSpPr>
              <p:spPr>
                <a:xfrm>
                  <a:off x="6264763" y="4857361"/>
                  <a:ext cx="1191334" cy="744584"/>
                </a:xfrm>
                <a:custGeom>
                  <a:avLst/>
                  <a:gdLst>
                    <a:gd name="connsiteX0" fmla="*/ 0 w 1191334"/>
                    <a:gd name="connsiteY0" fmla="*/ 74458 h 744584"/>
                    <a:gd name="connsiteX1" fmla="*/ 74458 w 1191334"/>
                    <a:gd name="connsiteY1" fmla="*/ 0 h 744584"/>
                    <a:gd name="connsiteX2" fmla="*/ 1116876 w 1191334"/>
                    <a:gd name="connsiteY2" fmla="*/ 0 h 744584"/>
                    <a:gd name="connsiteX3" fmla="*/ 1191334 w 1191334"/>
                    <a:gd name="connsiteY3" fmla="*/ 74458 h 744584"/>
                    <a:gd name="connsiteX4" fmla="*/ 1191334 w 1191334"/>
                    <a:gd name="connsiteY4" fmla="*/ 670126 h 744584"/>
                    <a:gd name="connsiteX5" fmla="*/ 1116876 w 1191334"/>
                    <a:gd name="connsiteY5" fmla="*/ 744584 h 744584"/>
                    <a:gd name="connsiteX6" fmla="*/ 74458 w 1191334"/>
                    <a:gd name="connsiteY6" fmla="*/ 744584 h 744584"/>
                    <a:gd name="connsiteX7" fmla="*/ 0 w 1191334"/>
                    <a:gd name="connsiteY7" fmla="*/ 670126 h 744584"/>
                    <a:gd name="connsiteX8" fmla="*/ 0 w 1191334"/>
                    <a:gd name="connsiteY8" fmla="*/ 74458 h 744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91334" h="744584">
                      <a:moveTo>
                        <a:pt x="0" y="74458"/>
                      </a:moveTo>
                      <a:cubicBezTo>
                        <a:pt x="0" y="33336"/>
                        <a:pt x="33336" y="0"/>
                        <a:pt x="74458" y="0"/>
                      </a:cubicBezTo>
                      <a:lnTo>
                        <a:pt x="1116876" y="0"/>
                      </a:lnTo>
                      <a:cubicBezTo>
                        <a:pt x="1157998" y="0"/>
                        <a:pt x="1191334" y="33336"/>
                        <a:pt x="1191334" y="74458"/>
                      </a:cubicBezTo>
                      <a:lnTo>
                        <a:pt x="1191334" y="670126"/>
                      </a:lnTo>
                      <a:cubicBezTo>
                        <a:pt x="1191334" y="711248"/>
                        <a:pt x="1157998" y="744584"/>
                        <a:pt x="1116876" y="744584"/>
                      </a:cubicBezTo>
                      <a:lnTo>
                        <a:pt x="74458" y="744584"/>
                      </a:lnTo>
                      <a:cubicBezTo>
                        <a:pt x="33336" y="744584"/>
                        <a:pt x="0" y="711248"/>
                        <a:pt x="0" y="670126"/>
                      </a:cubicBezTo>
                      <a:lnTo>
                        <a:pt x="0" y="74458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5">
                    <a:hueOff val="-9933876"/>
                    <a:satOff val="39811"/>
                    <a:lumOff val="8628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2763" tIns="35778" rIns="42763" bIns="35778" numCol="1" spcCol="1270" anchor="ctr" anchorCtr="0">
                  <a:noAutofit/>
                </a:bodyPr>
                <a:lstStyle/>
                <a:p>
                  <a:pPr algn="ctr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pt-BR" sz="1050" b="1" dirty="0" smtClean="0"/>
                    <a:t>C4</a:t>
                  </a:r>
                  <a:r>
                    <a:rPr lang="pt-BR" sz="1050" b="1" dirty="0"/>
                    <a:t>. INSTITUCIONAL</a:t>
                  </a:r>
                </a:p>
              </p:txBody>
            </p:sp>
          </p:grpSp>
        </p:grpSp>
        <p:sp>
          <p:nvSpPr>
            <p:cNvPr id="12" name="Forma livre 28"/>
            <p:cNvSpPr/>
            <p:nvPr/>
          </p:nvSpPr>
          <p:spPr>
            <a:xfrm>
              <a:off x="5423451" y="3497433"/>
              <a:ext cx="1191334" cy="744584"/>
            </a:xfrm>
            <a:custGeom>
              <a:avLst/>
              <a:gdLst>
                <a:gd name="connsiteX0" fmla="*/ 0 w 1191334"/>
                <a:gd name="connsiteY0" fmla="*/ 74458 h 744584"/>
                <a:gd name="connsiteX1" fmla="*/ 74458 w 1191334"/>
                <a:gd name="connsiteY1" fmla="*/ 0 h 744584"/>
                <a:gd name="connsiteX2" fmla="*/ 1116876 w 1191334"/>
                <a:gd name="connsiteY2" fmla="*/ 0 h 744584"/>
                <a:gd name="connsiteX3" fmla="*/ 1191334 w 1191334"/>
                <a:gd name="connsiteY3" fmla="*/ 74458 h 744584"/>
                <a:gd name="connsiteX4" fmla="*/ 1191334 w 1191334"/>
                <a:gd name="connsiteY4" fmla="*/ 670126 h 744584"/>
                <a:gd name="connsiteX5" fmla="*/ 1116876 w 1191334"/>
                <a:gd name="connsiteY5" fmla="*/ 744584 h 744584"/>
                <a:gd name="connsiteX6" fmla="*/ 74458 w 1191334"/>
                <a:gd name="connsiteY6" fmla="*/ 744584 h 744584"/>
                <a:gd name="connsiteX7" fmla="*/ 0 w 1191334"/>
                <a:gd name="connsiteY7" fmla="*/ 670126 h 744584"/>
                <a:gd name="connsiteX8" fmla="*/ 0 w 1191334"/>
                <a:gd name="connsiteY8" fmla="*/ 74458 h 74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334" h="744584">
                  <a:moveTo>
                    <a:pt x="0" y="74458"/>
                  </a:moveTo>
                  <a:cubicBezTo>
                    <a:pt x="0" y="33336"/>
                    <a:pt x="33336" y="0"/>
                    <a:pt x="74458" y="0"/>
                  </a:cubicBezTo>
                  <a:lnTo>
                    <a:pt x="1116876" y="0"/>
                  </a:lnTo>
                  <a:cubicBezTo>
                    <a:pt x="1157998" y="0"/>
                    <a:pt x="1191334" y="33336"/>
                    <a:pt x="1191334" y="74458"/>
                  </a:cubicBezTo>
                  <a:lnTo>
                    <a:pt x="1191334" y="670126"/>
                  </a:lnTo>
                  <a:cubicBezTo>
                    <a:pt x="1191334" y="711248"/>
                    <a:pt x="1157998" y="744584"/>
                    <a:pt x="1116876" y="744584"/>
                  </a:cubicBezTo>
                  <a:lnTo>
                    <a:pt x="74458" y="744584"/>
                  </a:lnTo>
                  <a:cubicBezTo>
                    <a:pt x="33336" y="744584"/>
                    <a:pt x="0" y="711248"/>
                    <a:pt x="0" y="670126"/>
                  </a:cubicBezTo>
                  <a:lnTo>
                    <a:pt x="0" y="74458"/>
                  </a:lnTo>
                  <a:close/>
                </a:path>
              </a:pathLst>
            </a:cu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5">
                <a:hueOff val="-4584866"/>
                <a:satOff val="18374"/>
                <a:lumOff val="398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763" tIns="35778" rIns="42763" bIns="35778" numCol="1" spcCol="1270" anchor="ctr" anchorCtr="0">
              <a:noAutofit/>
            </a:bodyPr>
            <a:lstStyle/>
            <a:p>
              <a:pPr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50" b="1" dirty="0" smtClean="0">
                  <a:solidFill>
                    <a:schemeClr val="tx1"/>
                  </a:solidFill>
                </a:rPr>
                <a:t>B4. ANÁLISE DE RISCO REGULATÓRIO E JURÍDICO</a:t>
              </a:r>
              <a:endParaRPr lang="pt-B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Forma livre 28"/>
            <p:cNvSpPr/>
            <p:nvPr/>
          </p:nvSpPr>
          <p:spPr>
            <a:xfrm>
              <a:off x="6717238" y="3497433"/>
              <a:ext cx="1191334" cy="744584"/>
            </a:xfrm>
            <a:custGeom>
              <a:avLst/>
              <a:gdLst>
                <a:gd name="connsiteX0" fmla="*/ 0 w 1191334"/>
                <a:gd name="connsiteY0" fmla="*/ 74458 h 744584"/>
                <a:gd name="connsiteX1" fmla="*/ 74458 w 1191334"/>
                <a:gd name="connsiteY1" fmla="*/ 0 h 744584"/>
                <a:gd name="connsiteX2" fmla="*/ 1116876 w 1191334"/>
                <a:gd name="connsiteY2" fmla="*/ 0 h 744584"/>
                <a:gd name="connsiteX3" fmla="*/ 1191334 w 1191334"/>
                <a:gd name="connsiteY3" fmla="*/ 74458 h 744584"/>
                <a:gd name="connsiteX4" fmla="*/ 1191334 w 1191334"/>
                <a:gd name="connsiteY4" fmla="*/ 670126 h 744584"/>
                <a:gd name="connsiteX5" fmla="*/ 1116876 w 1191334"/>
                <a:gd name="connsiteY5" fmla="*/ 744584 h 744584"/>
                <a:gd name="connsiteX6" fmla="*/ 74458 w 1191334"/>
                <a:gd name="connsiteY6" fmla="*/ 744584 h 744584"/>
                <a:gd name="connsiteX7" fmla="*/ 0 w 1191334"/>
                <a:gd name="connsiteY7" fmla="*/ 670126 h 744584"/>
                <a:gd name="connsiteX8" fmla="*/ 0 w 1191334"/>
                <a:gd name="connsiteY8" fmla="*/ 74458 h 74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1334" h="744584">
                  <a:moveTo>
                    <a:pt x="0" y="74458"/>
                  </a:moveTo>
                  <a:cubicBezTo>
                    <a:pt x="0" y="33336"/>
                    <a:pt x="33336" y="0"/>
                    <a:pt x="74458" y="0"/>
                  </a:cubicBezTo>
                  <a:lnTo>
                    <a:pt x="1116876" y="0"/>
                  </a:lnTo>
                  <a:cubicBezTo>
                    <a:pt x="1157998" y="0"/>
                    <a:pt x="1191334" y="33336"/>
                    <a:pt x="1191334" y="74458"/>
                  </a:cubicBezTo>
                  <a:lnTo>
                    <a:pt x="1191334" y="670126"/>
                  </a:lnTo>
                  <a:cubicBezTo>
                    <a:pt x="1191334" y="711248"/>
                    <a:pt x="1157998" y="744584"/>
                    <a:pt x="1116876" y="744584"/>
                  </a:cubicBezTo>
                  <a:lnTo>
                    <a:pt x="74458" y="744584"/>
                  </a:lnTo>
                  <a:cubicBezTo>
                    <a:pt x="33336" y="744584"/>
                    <a:pt x="0" y="711248"/>
                    <a:pt x="0" y="670126"/>
                  </a:cubicBezTo>
                  <a:lnTo>
                    <a:pt x="0" y="74458"/>
                  </a:lnTo>
                  <a:close/>
                </a:path>
              </a:pathLst>
            </a:cu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5">
                <a:hueOff val="-4584866"/>
                <a:satOff val="18374"/>
                <a:lumOff val="398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2763" tIns="35778" rIns="42763" bIns="35778" numCol="1" spcCol="1270" anchor="ctr" anchorCtr="0">
              <a:noAutofit/>
            </a:bodyPr>
            <a:lstStyle/>
            <a:p>
              <a:pPr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50" b="1" dirty="0" smtClean="0">
                  <a:solidFill>
                    <a:schemeClr val="tx1"/>
                  </a:solidFill>
                </a:rPr>
                <a:t>B5. MATRIZ DE RISCO</a:t>
              </a:r>
              <a:endParaRPr lang="pt-BR" sz="105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CaixaDeTexto 33"/>
          <p:cNvSpPr txBox="1"/>
          <p:nvPr/>
        </p:nvSpPr>
        <p:spPr>
          <a:xfrm>
            <a:off x="4781955" y="1307354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 smtClean="0"/>
              <a:t>ATIVIDADES</a:t>
            </a:r>
            <a:endParaRPr lang="pt-BR" b="1" u="sng" dirty="0"/>
          </a:p>
        </p:txBody>
      </p:sp>
      <p:pic>
        <p:nvPicPr>
          <p:cNvPr id="35" name="Imagem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7" y="68860"/>
            <a:ext cx="2159496" cy="581860"/>
          </a:xfrm>
          <a:prstGeom prst="rect">
            <a:avLst/>
          </a:prstGeom>
        </p:spPr>
      </p:pic>
      <p:sp>
        <p:nvSpPr>
          <p:cNvPr id="36" name="CaixaDeTexto 35"/>
          <p:cNvSpPr txBox="1"/>
          <p:nvPr/>
        </p:nvSpPr>
        <p:spPr>
          <a:xfrm>
            <a:off x="6416587" y="175124"/>
            <a:ext cx="2727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Estrutura do Plano de 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057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Diagrama 26"/>
          <p:cNvGraphicFramePr/>
          <p:nvPr>
            <p:extLst>
              <p:ext uri="{D42A27DB-BD31-4B8C-83A1-F6EECF244321}">
                <p14:modId xmlns:p14="http://schemas.microsoft.com/office/powerpoint/2010/main" val="1709658001"/>
              </p:ext>
            </p:extLst>
          </p:nvPr>
        </p:nvGraphicFramePr>
        <p:xfrm>
          <a:off x="179512" y="692794"/>
          <a:ext cx="885698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Imagem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7" y="68860"/>
            <a:ext cx="2159496" cy="581860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6416587" y="175124"/>
            <a:ext cx="2727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Estrutura do Plano de Ação</a:t>
            </a:r>
            <a:endParaRPr lang="pt-BR" dirty="0"/>
          </a:p>
        </p:txBody>
      </p:sp>
      <p:sp>
        <p:nvSpPr>
          <p:cNvPr id="30" name="Forma livre 7"/>
          <p:cNvSpPr/>
          <p:nvPr/>
        </p:nvSpPr>
        <p:spPr>
          <a:xfrm>
            <a:off x="3866400" y="25200"/>
            <a:ext cx="1516898" cy="744584"/>
          </a:xfrm>
          <a:custGeom>
            <a:avLst/>
            <a:gdLst>
              <a:gd name="connsiteX0" fmla="*/ 0 w 1878675"/>
              <a:gd name="connsiteY0" fmla="*/ 74458 h 744584"/>
              <a:gd name="connsiteX1" fmla="*/ 74458 w 1878675"/>
              <a:gd name="connsiteY1" fmla="*/ 0 h 744584"/>
              <a:gd name="connsiteX2" fmla="*/ 1804217 w 1878675"/>
              <a:gd name="connsiteY2" fmla="*/ 0 h 744584"/>
              <a:gd name="connsiteX3" fmla="*/ 1878675 w 1878675"/>
              <a:gd name="connsiteY3" fmla="*/ 74458 h 744584"/>
              <a:gd name="connsiteX4" fmla="*/ 1878675 w 1878675"/>
              <a:gd name="connsiteY4" fmla="*/ 670126 h 744584"/>
              <a:gd name="connsiteX5" fmla="*/ 1804217 w 1878675"/>
              <a:gd name="connsiteY5" fmla="*/ 744584 h 744584"/>
              <a:gd name="connsiteX6" fmla="*/ 74458 w 1878675"/>
              <a:gd name="connsiteY6" fmla="*/ 744584 h 744584"/>
              <a:gd name="connsiteX7" fmla="*/ 0 w 1878675"/>
              <a:gd name="connsiteY7" fmla="*/ 670126 h 744584"/>
              <a:gd name="connsiteX8" fmla="*/ 0 w 1878675"/>
              <a:gd name="connsiteY8" fmla="*/ 74458 h 74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8675" h="744584">
                <a:moveTo>
                  <a:pt x="0" y="74458"/>
                </a:moveTo>
                <a:cubicBezTo>
                  <a:pt x="0" y="33336"/>
                  <a:pt x="33336" y="0"/>
                  <a:pt x="74458" y="0"/>
                </a:cubicBezTo>
                <a:lnTo>
                  <a:pt x="1804217" y="0"/>
                </a:lnTo>
                <a:cubicBezTo>
                  <a:pt x="1845339" y="0"/>
                  <a:pt x="1878675" y="33336"/>
                  <a:pt x="1878675" y="74458"/>
                </a:cubicBezTo>
                <a:lnTo>
                  <a:pt x="1878675" y="670126"/>
                </a:lnTo>
                <a:cubicBezTo>
                  <a:pt x="1878675" y="711248"/>
                  <a:pt x="1845339" y="744584"/>
                  <a:pt x="1804217" y="744584"/>
                </a:cubicBezTo>
                <a:lnTo>
                  <a:pt x="74458" y="744584"/>
                </a:lnTo>
                <a:cubicBezTo>
                  <a:pt x="33336" y="744584"/>
                  <a:pt x="0" y="711248"/>
                  <a:pt x="0" y="670126"/>
                </a:cubicBezTo>
                <a:lnTo>
                  <a:pt x="0" y="7445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908" tIns="47208" rIns="59908" bIns="4720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600" b="1" kern="1200" dirty="0" smtClean="0">
                <a:solidFill>
                  <a:schemeClr val="tx1"/>
                </a:solidFill>
              </a:rPr>
              <a:t>(A) EIXOS ESTRATÉGICOS</a:t>
            </a:r>
            <a:endParaRPr lang="pt-BR" sz="1600" b="1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72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143483519"/>
              </p:ext>
            </p:extLst>
          </p:nvPr>
        </p:nvGraphicFramePr>
        <p:xfrm>
          <a:off x="179512" y="260648"/>
          <a:ext cx="885698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7" y="68860"/>
            <a:ext cx="2159496" cy="58186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416587" y="175124"/>
            <a:ext cx="2727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Estrutura do Plano de Ação</a:t>
            </a:r>
            <a:endParaRPr lang="pt-BR" dirty="0"/>
          </a:p>
        </p:txBody>
      </p:sp>
      <p:grpSp>
        <p:nvGrpSpPr>
          <p:cNvPr id="7" name="Agrupar 6"/>
          <p:cNvGrpSpPr/>
          <p:nvPr/>
        </p:nvGrpSpPr>
        <p:grpSpPr>
          <a:xfrm>
            <a:off x="179512" y="908650"/>
            <a:ext cx="1219565" cy="609782"/>
            <a:chOff x="7568" y="159657"/>
            <a:chExt cx="1219565" cy="609782"/>
          </a:xfrm>
        </p:grpSpPr>
        <p:sp>
          <p:nvSpPr>
            <p:cNvPr id="8" name="Retângulo Arredondado 7"/>
            <p:cNvSpPr/>
            <p:nvPr/>
          </p:nvSpPr>
          <p:spPr>
            <a:xfrm>
              <a:off x="7568" y="159657"/>
              <a:ext cx="1219565" cy="60978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aixaDeTexto 8"/>
            <p:cNvSpPr txBox="1"/>
            <p:nvPr/>
          </p:nvSpPr>
          <p:spPr>
            <a:xfrm>
              <a:off x="25428" y="177517"/>
              <a:ext cx="1183845" cy="5740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" tIns="13970" rIns="20955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100" b="1" kern="1200" dirty="0" smtClean="0"/>
                <a:t>A1. CENÁRIOS DE BIOCOMBUSTÍVEIS NA MATRIZ</a:t>
              </a:r>
              <a:endParaRPr lang="pt-BR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83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tângulo 12"/>
          <p:cNvSpPr>
            <a:spLocks noChangeArrowheads="1"/>
          </p:cNvSpPr>
          <p:nvPr/>
        </p:nvSpPr>
        <p:spPr bwMode="auto">
          <a:xfrm>
            <a:off x="4283960" y="2997041"/>
            <a:ext cx="475266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pt-BR" altLang="pt-BR" sz="2200" b="1" dirty="0"/>
              <a:t>Os biocombustíveis desempenham papel fundamental e estratégico na matriz </a:t>
            </a:r>
            <a:r>
              <a:rPr lang="pt-BR" altLang="pt-BR" sz="2200" b="1" dirty="0" smtClean="0"/>
              <a:t>energética na qualidade do meio ambiente, na geração de emprego e renda e </a:t>
            </a:r>
            <a:br>
              <a:rPr lang="pt-BR" altLang="pt-BR" sz="2200" b="1" dirty="0" smtClean="0"/>
            </a:br>
            <a:r>
              <a:rPr lang="pt-BR" altLang="pt-BR" sz="2200" b="1" dirty="0" smtClean="0"/>
              <a:t>viabilizam para o </a:t>
            </a:r>
            <a:r>
              <a:rPr lang="pt-BR" altLang="pt-BR" sz="2200" b="1" dirty="0"/>
              <a:t>Brasil </a:t>
            </a:r>
            <a:br>
              <a:rPr lang="pt-BR" altLang="pt-BR" sz="2200" b="1" dirty="0"/>
            </a:br>
            <a:r>
              <a:rPr lang="pt-BR" altLang="pt-BR" sz="2200" b="1" dirty="0" smtClean="0"/>
              <a:t>uma </a:t>
            </a:r>
            <a:r>
              <a:rPr lang="pt-BR" altLang="pt-BR" sz="2200" b="1" dirty="0"/>
              <a:t>oferta de energia </a:t>
            </a:r>
            <a:r>
              <a:rPr lang="pt-BR" altLang="pt-BR" sz="2200" b="1" dirty="0" smtClean="0"/>
              <a:t/>
            </a:r>
            <a:br>
              <a:rPr lang="pt-BR" altLang="pt-BR" sz="2200" b="1" dirty="0" smtClean="0"/>
            </a:br>
            <a:r>
              <a:rPr lang="pt-BR" altLang="pt-BR" sz="2200" b="1" dirty="0" smtClean="0"/>
              <a:t>cada </a:t>
            </a:r>
            <a:r>
              <a:rPr lang="pt-BR" altLang="pt-BR" sz="2200" b="1" dirty="0"/>
              <a:t>vez mais sustentável, </a:t>
            </a:r>
            <a:r>
              <a:rPr lang="pt-BR" altLang="pt-BR" sz="2200" b="1" dirty="0" smtClean="0"/>
              <a:t/>
            </a:r>
            <a:br>
              <a:rPr lang="pt-BR" altLang="pt-BR" sz="2200" b="1" dirty="0" smtClean="0"/>
            </a:br>
            <a:r>
              <a:rPr lang="pt-BR" altLang="pt-BR" sz="2200" b="1" dirty="0" smtClean="0"/>
              <a:t>competitiva </a:t>
            </a:r>
            <a:r>
              <a:rPr lang="pt-BR" altLang="pt-BR" sz="2200" b="1" dirty="0"/>
              <a:t>e segura.</a:t>
            </a:r>
            <a:endParaRPr lang="pt-BR" altLang="pt-BR" sz="2200" b="1" dirty="0" smtClean="0"/>
          </a:p>
          <a:p>
            <a:pPr algn="r"/>
            <a:endParaRPr lang="pt-BR" altLang="pt-BR" sz="2200" b="1" dirty="0" smtClean="0"/>
          </a:p>
          <a:p>
            <a:pPr algn="r"/>
            <a:r>
              <a:rPr lang="pt-BR" altLang="pt-BR" sz="2200" b="1" dirty="0" smtClean="0">
                <a:solidFill>
                  <a:srgbClr val="0000FF"/>
                </a:solidFill>
              </a:rPr>
              <a:t>bio@mme.gov.br </a:t>
            </a:r>
            <a:endParaRPr lang="pt-BR" altLang="pt-BR" sz="2200" b="1" dirty="0">
              <a:solidFill>
                <a:srgbClr val="0000FF"/>
              </a:solidFill>
            </a:endParaRPr>
          </a:p>
        </p:txBody>
      </p:sp>
      <p:pic>
        <p:nvPicPr>
          <p:cNvPr id="5" name="Picture 2" descr="http://www.unica.com.br/arquivos/imagens/2012/10/m2_ad4693284564d83831c959b282b38244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56" y="4383617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www.unica.com.br/arquivos/imagens/2012/10/m2_ca6e80d4cb561298fac14c0dd8d2f0e8.jpg"/>
          <p:cNvPicPr preferRelativeResize="0"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8898"/>
          <a:stretch/>
        </p:blipFill>
        <p:spPr bwMode="auto">
          <a:xfrm>
            <a:off x="0" y="1118831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www.abiove.org.br/site/_FILES/Portugues/galeria_fotos/24082012-174633-oleaginosas04_girassol01_200dpi_1600x1200px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28" y="6021360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www.abiove.org.br/site/_FILES/Portugues/galeria_fotos/24082012-154017-soja000_planta01_300dpi_1600x1200px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36" y="5198421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www.abiove.org.br/site/_FILES/Portugues/galeria_fotos/24082012-152717-soja002_grao04_300dpi_1600x1200px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2515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http://www.abiove.org.br/site/_FILES/Portugues/galeria_fotos/24082012-164244-soja008_porto02_100dpi_600x400px.jpg"/>
          <p:cNvPicPr preferRelativeResize="0">
            <a:picLocks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" r="1"/>
          <a:stretch/>
        </p:blipFill>
        <p:spPr bwMode="auto">
          <a:xfrm>
            <a:off x="2449763" y="1931900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abiove.org.br/site/_FILES/Portugues/galeria_fotos/24082012-162525-soja007_process_sub01_100dpi_600x400px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1" y="1927181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ricardogomide\Pictures\cana.jpg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86" y="3579053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ricardogomide\Pictures\fabrica-5.jpg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211" y="2725028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www.unica.com.br/arquivos/imagens/2012/10/m2_ce8e2a8aa51d382251c0bf50e1889994.jpg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42" y="113888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http://www.abiove.org.br/site/_FILES/Portugues/galeria_fotos/24082012-153244-soja003_colheita01_200dpi_1600x1200px.jpg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20" y="350253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www.abiove.org.br/site/_FILES/Portugues/galeria_fotos/24082012-163550-soja007_process_sub_200dpi_2400x1200px.jpg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5" y="2735419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37586" y="21480"/>
            <a:ext cx="3162350" cy="269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3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32972</TotalTime>
  <Words>873</Words>
  <Application>Microsoft Office PowerPoint</Application>
  <PresentationFormat>Apresentação na tela (4:3)</PresentationFormat>
  <Paragraphs>128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Natalia</dc:creator>
  <cp:lastModifiedBy>Marlon Arraes Jardim Leal</cp:lastModifiedBy>
  <cp:revision>550</cp:revision>
  <cp:lastPrinted>2017-01-06T13:15:02Z</cp:lastPrinted>
  <dcterms:created xsi:type="dcterms:W3CDTF">2011-07-07T17:38:16Z</dcterms:created>
  <dcterms:modified xsi:type="dcterms:W3CDTF">2017-02-15T13:44:38Z</dcterms:modified>
</cp:coreProperties>
</file>